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6"/>
  </p:notesMasterIdLst>
  <p:sldIdLst>
    <p:sldId id="256" r:id="rId5"/>
    <p:sldId id="268" r:id="rId6"/>
    <p:sldId id="269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0" r:id="rId15"/>
  </p:sldIdLst>
  <p:sldSz cx="18288000" cy="10287000"/>
  <p:notesSz cx="6858000" cy="9144000"/>
  <p:embeddedFontLst>
    <p:embeddedFont>
      <p:font typeface="Archivo" panose="020B0604020202020204" charset="0"/>
      <p:regular r:id="rId17"/>
    </p:embeddedFont>
    <p:embeddedFont>
      <p:font typeface="Archivo Expanded Heavy" panose="020B0604020202020204" charset="0"/>
      <p:regular r:id="rId18"/>
    </p:embeddedFont>
    <p:embeddedFont>
      <p:font typeface="Archivo Semi-Bold" panose="020B0604020202020204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96D"/>
    <a:srgbClr val="DEB5FC"/>
    <a:srgbClr val="ED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A67887-80FA-4B49-8765-34BC3174E59D}" v="24" dt="2025-12-08T16:05:18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78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a van de Velde" userId="182ed06c-4a39-4181-a8e3-7f2cf77f66ec" providerId="ADAL" clId="{82B58ADB-0E01-4F40-B5C1-FDA5765DBA6C}"/>
    <pc:docChg chg="undo custSel addSld delSld modSld sldOrd">
      <pc:chgData name="Rosa van de Velde" userId="182ed06c-4a39-4181-a8e3-7f2cf77f66ec" providerId="ADAL" clId="{82B58ADB-0E01-4F40-B5C1-FDA5765DBA6C}" dt="2025-12-08T16:10:09.211" v="5570" actId="20577"/>
      <pc:docMkLst>
        <pc:docMk/>
      </pc:docMkLst>
      <pc:sldChg chg="addSp delSp modSp mod">
        <pc:chgData name="Rosa van de Velde" userId="182ed06c-4a39-4181-a8e3-7f2cf77f66ec" providerId="ADAL" clId="{82B58ADB-0E01-4F40-B5C1-FDA5765DBA6C}" dt="2025-12-08T14:39:51.261" v="1476" actId="20577"/>
        <pc:sldMkLst>
          <pc:docMk/>
          <pc:sldMk cId="0" sldId="256"/>
        </pc:sldMkLst>
        <pc:spChg chg="mod">
          <ac:chgData name="Rosa van de Velde" userId="182ed06c-4a39-4181-a8e3-7f2cf77f66ec" providerId="ADAL" clId="{82B58ADB-0E01-4F40-B5C1-FDA5765DBA6C}" dt="2025-12-08T14:16:44.260" v="195" actId="1076"/>
          <ac:spMkLst>
            <pc:docMk/>
            <pc:sldMk cId="0" sldId="256"/>
            <ac:spMk id="3" creationId="{00000000-0000-0000-0000-000000000000}"/>
          </ac:spMkLst>
        </pc:spChg>
        <pc:spChg chg="mod">
          <ac:chgData name="Rosa van de Velde" userId="182ed06c-4a39-4181-a8e3-7f2cf77f66ec" providerId="ADAL" clId="{82B58ADB-0E01-4F40-B5C1-FDA5765DBA6C}" dt="2025-12-08T14:16:13.542" v="151" actId="1076"/>
          <ac:spMkLst>
            <pc:docMk/>
            <pc:sldMk cId="0" sldId="256"/>
            <ac:spMk id="4" creationId="{00000000-0000-0000-0000-000000000000}"/>
          </ac:spMkLst>
        </pc:spChg>
        <pc:spChg chg="del mod">
          <ac:chgData name="Rosa van de Velde" userId="182ed06c-4a39-4181-a8e3-7f2cf77f66ec" providerId="ADAL" clId="{82B58ADB-0E01-4F40-B5C1-FDA5765DBA6C}" dt="2025-12-08T14:13:15.147" v="68"/>
          <ac:spMkLst>
            <pc:docMk/>
            <pc:sldMk cId="0" sldId="256"/>
            <ac:spMk id="5" creationId="{00000000-0000-0000-0000-000000000000}"/>
          </ac:spMkLst>
        </pc:spChg>
        <pc:spChg chg="mod">
          <ac:chgData name="Rosa van de Velde" userId="182ed06c-4a39-4181-a8e3-7f2cf77f66ec" providerId="ADAL" clId="{82B58ADB-0E01-4F40-B5C1-FDA5765DBA6C}" dt="2025-12-08T14:16:49.103" v="196" actId="1076"/>
          <ac:spMkLst>
            <pc:docMk/>
            <pc:sldMk cId="0" sldId="256"/>
            <ac:spMk id="6" creationId="{00000000-0000-0000-0000-000000000000}"/>
          </ac:spMkLst>
        </pc:spChg>
        <pc:spChg chg="add del mod">
          <ac:chgData name="Rosa van de Velde" userId="182ed06c-4a39-4181-a8e3-7f2cf77f66ec" providerId="ADAL" clId="{82B58ADB-0E01-4F40-B5C1-FDA5765DBA6C}" dt="2025-12-08T14:16:06.576" v="148"/>
          <ac:spMkLst>
            <pc:docMk/>
            <pc:sldMk cId="0" sldId="256"/>
            <ac:spMk id="8" creationId="{76E11D8A-E105-4C3D-143D-290284E222FE}"/>
          </ac:spMkLst>
        </pc:spChg>
        <pc:spChg chg="add mod">
          <ac:chgData name="Rosa van de Velde" userId="182ed06c-4a39-4181-a8e3-7f2cf77f66ec" providerId="ADAL" clId="{82B58ADB-0E01-4F40-B5C1-FDA5765DBA6C}" dt="2025-12-08T14:26:43.572" v="548" actId="207"/>
          <ac:spMkLst>
            <pc:docMk/>
            <pc:sldMk cId="0" sldId="256"/>
            <ac:spMk id="9" creationId="{38D5A746-9DDE-D7B7-866C-A997BFC2CAA9}"/>
          </ac:spMkLst>
        </pc:spChg>
        <pc:spChg chg="add del mod">
          <ac:chgData name="Rosa van de Velde" userId="182ed06c-4a39-4181-a8e3-7f2cf77f66ec" providerId="ADAL" clId="{82B58ADB-0E01-4F40-B5C1-FDA5765DBA6C}" dt="2025-12-08T14:20:57.932" v="501" actId="478"/>
          <ac:spMkLst>
            <pc:docMk/>
            <pc:sldMk cId="0" sldId="256"/>
            <ac:spMk id="11" creationId="{38453ABA-1E61-BC6C-0F3B-1043A1467B91}"/>
          </ac:spMkLst>
        </pc:spChg>
        <pc:spChg chg="add mod">
          <ac:chgData name="Rosa van de Velde" userId="182ed06c-4a39-4181-a8e3-7f2cf77f66ec" providerId="ADAL" clId="{82B58ADB-0E01-4F40-B5C1-FDA5765DBA6C}" dt="2025-12-08T14:39:51.261" v="1476" actId="20577"/>
          <ac:spMkLst>
            <pc:docMk/>
            <pc:sldMk cId="0" sldId="256"/>
            <ac:spMk id="12" creationId="{DE18C728-6600-C509-8DB3-9AB681FA7015}"/>
          </ac:spMkLst>
        </pc:spChg>
      </pc:sldChg>
      <pc:sldChg chg="del">
        <pc:chgData name="Rosa van de Velde" userId="182ed06c-4a39-4181-a8e3-7f2cf77f66ec" providerId="ADAL" clId="{82B58ADB-0E01-4F40-B5C1-FDA5765DBA6C}" dt="2025-12-08T14:28:55.031" v="681" actId="47"/>
        <pc:sldMkLst>
          <pc:docMk/>
          <pc:sldMk cId="0" sldId="257"/>
        </pc:sldMkLst>
      </pc:sldChg>
      <pc:sldChg chg="del">
        <pc:chgData name="Rosa van de Velde" userId="182ed06c-4a39-4181-a8e3-7f2cf77f66ec" providerId="ADAL" clId="{82B58ADB-0E01-4F40-B5C1-FDA5765DBA6C}" dt="2025-12-08T14:28:55.700" v="682" actId="47"/>
        <pc:sldMkLst>
          <pc:docMk/>
          <pc:sldMk cId="0" sldId="258"/>
        </pc:sldMkLst>
      </pc:sldChg>
      <pc:sldChg chg="del">
        <pc:chgData name="Rosa van de Velde" userId="182ed06c-4a39-4181-a8e3-7f2cf77f66ec" providerId="ADAL" clId="{82B58ADB-0E01-4F40-B5C1-FDA5765DBA6C}" dt="2025-12-08T14:28:56.262" v="683" actId="47"/>
        <pc:sldMkLst>
          <pc:docMk/>
          <pc:sldMk cId="0" sldId="259"/>
        </pc:sldMkLst>
      </pc:sldChg>
      <pc:sldChg chg="del">
        <pc:chgData name="Rosa van de Velde" userId="182ed06c-4a39-4181-a8e3-7f2cf77f66ec" providerId="ADAL" clId="{82B58ADB-0E01-4F40-B5C1-FDA5765DBA6C}" dt="2025-12-08T14:28:57.842" v="684" actId="47"/>
        <pc:sldMkLst>
          <pc:docMk/>
          <pc:sldMk cId="0" sldId="260"/>
        </pc:sldMkLst>
      </pc:sldChg>
      <pc:sldChg chg="del">
        <pc:chgData name="Rosa van de Velde" userId="182ed06c-4a39-4181-a8e3-7f2cf77f66ec" providerId="ADAL" clId="{82B58ADB-0E01-4F40-B5C1-FDA5765DBA6C}" dt="2025-12-08T14:28:58.271" v="685" actId="47"/>
        <pc:sldMkLst>
          <pc:docMk/>
          <pc:sldMk cId="0" sldId="261"/>
        </pc:sldMkLst>
      </pc:sldChg>
      <pc:sldChg chg="del">
        <pc:chgData name="Rosa van de Velde" userId="182ed06c-4a39-4181-a8e3-7f2cf77f66ec" providerId="ADAL" clId="{82B58ADB-0E01-4F40-B5C1-FDA5765DBA6C}" dt="2025-12-08T14:28:58.802" v="686" actId="47"/>
        <pc:sldMkLst>
          <pc:docMk/>
          <pc:sldMk cId="0" sldId="262"/>
        </pc:sldMkLst>
      </pc:sldChg>
      <pc:sldChg chg="del">
        <pc:chgData name="Rosa van de Velde" userId="182ed06c-4a39-4181-a8e3-7f2cf77f66ec" providerId="ADAL" clId="{82B58ADB-0E01-4F40-B5C1-FDA5765DBA6C}" dt="2025-12-08T14:28:59.501" v="687" actId="47"/>
        <pc:sldMkLst>
          <pc:docMk/>
          <pc:sldMk cId="0" sldId="263"/>
        </pc:sldMkLst>
      </pc:sldChg>
      <pc:sldChg chg="del">
        <pc:chgData name="Rosa van de Velde" userId="182ed06c-4a39-4181-a8e3-7f2cf77f66ec" providerId="ADAL" clId="{82B58ADB-0E01-4F40-B5C1-FDA5765DBA6C}" dt="2025-12-08T14:29:00.052" v="688" actId="47"/>
        <pc:sldMkLst>
          <pc:docMk/>
          <pc:sldMk cId="0" sldId="264"/>
        </pc:sldMkLst>
      </pc:sldChg>
      <pc:sldChg chg="del">
        <pc:chgData name="Rosa van de Velde" userId="182ed06c-4a39-4181-a8e3-7f2cf77f66ec" providerId="ADAL" clId="{82B58ADB-0E01-4F40-B5C1-FDA5765DBA6C}" dt="2025-12-08T14:29:00.522" v="689" actId="47"/>
        <pc:sldMkLst>
          <pc:docMk/>
          <pc:sldMk cId="0" sldId="265"/>
        </pc:sldMkLst>
      </pc:sldChg>
      <pc:sldChg chg="del">
        <pc:chgData name="Rosa van de Velde" userId="182ed06c-4a39-4181-a8e3-7f2cf77f66ec" providerId="ADAL" clId="{82B58ADB-0E01-4F40-B5C1-FDA5765DBA6C}" dt="2025-12-08T14:29:01.260" v="690" actId="47"/>
        <pc:sldMkLst>
          <pc:docMk/>
          <pc:sldMk cId="0" sldId="266"/>
        </pc:sldMkLst>
      </pc:sldChg>
      <pc:sldChg chg="addSp delSp modSp del mod">
        <pc:chgData name="Rosa van de Velde" userId="182ed06c-4a39-4181-a8e3-7f2cf77f66ec" providerId="ADAL" clId="{82B58ADB-0E01-4F40-B5C1-FDA5765DBA6C}" dt="2025-12-08T14:33:45.959" v="760" actId="47"/>
        <pc:sldMkLst>
          <pc:docMk/>
          <pc:sldMk cId="0" sldId="267"/>
        </pc:sldMkLst>
        <pc:spChg chg="mod">
          <ac:chgData name="Rosa van de Velde" userId="182ed06c-4a39-4181-a8e3-7f2cf77f66ec" providerId="ADAL" clId="{82B58ADB-0E01-4F40-B5C1-FDA5765DBA6C}" dt="2025-12-08T14:31:55.827" v="740" actId="207"/>
          <ac:spMkLst>
            <pc:docMk/>
            <pc:sldMk cId="0" sldId="267"/>
            <ac:spMk id="4" creationId="{00000000-0000-0000-0000-000000000000}"/>
          </ac:spMkLst>
        </pc:spChg>
        <pc:spChg chg="del mod">
          <ac:chgData name="Rosa van de Velde" userId="182ed06c-4a39-4181-a8e3-7f2cf77f66ec" providerId="ADAL" clId="{82B58ADB-0E01-4F40-B5C1-FDA5765DBA6C}" dt="2025-12-08T14:29:22.055" v="725"/>
          <ac:spMkLst>
            <pc:docMk/>
            <pc:sldMk cId="0" sldId="267"/>
            <ac:spMk id="6" creationId="{00000000-0000-0000-0000-000000000000}"/>
          </ac:spMkLst>
        </pc:spChg>
        <pc:spChg chg="add">
          <ac:chgData name="Rosa van de Velde" userId="182ed06c-4a39-4181-a8e3-7f2cf77f66ec" providerId="ADAL" clId="{82B58ADB-0E01-4F40-B5C1-FDA5765DBA6C}" dt="2025-12-08T14:30:42.312" v="733" actId="22"/>
          <ac:spMkLst>
            <pc:docMk/>
            <pc:sldMk cId="0" sldId="267"/>
            <ac:spMk id="10" creationId="{F14CE06A-5EEE-81B4-CBFB-BB9564C4A491}"/>
          </ac:spMkLst>
        </pc:spChg>
        <pc:picChg chg="del mod">
          <ac:chgData name="Rosa van de Velde" userId="182ed06c-4a39-4181-a8e3-7f2cf77f66ec" providerId="ADAL" clId="{82B58ADB-0E01-4F40-B5C1-FDA5765DBA6C}" dt="2025-12-08T14:29:05.321" v="693" actId="478"/>
          <ac:picMkLst>
            <pc:docMk/>
            <pc:sldMk cId="0" sldId="267"/>
            <ac:picMk id="5" creationId="{00000000-0000-0000-0000-000000000000}"/>
          </ac:picMkLst>
        </pc:picChg>
        <pc:picChg chg="add del mod">
          <ac:chgData name="Rosa van de Velde" userId="182ed06c-4a39-4181-a8e3-7f2cf77f66ec" providerId="ADAL" clId="{82B58ADB-0E01-4F40-B5C1-FDA5765DBA6C}" dt="2025-12-08T14:30:41.471" v="732" actId="478"/>
          <ac:picMkLst>
            <pc:docMk/>
            <pc:sldMk cId="0" sldId="267"/>
            <ac:picMk id="8" creationId="{0C712981-EA63-B841-E2E5-66CEA0C25F5F}"/>
          </ac:picMkLst>
        </pc:picChg>
        <pc:picChg chg="add mod modCrop">
          <ac:chgData name="Rosa van de Velde" userId="182ed06c-4a39-4181-a8e3-7f2cf77f66ec" providerId="ADAL" clId="{82B58ADB-0E01-4F40-B5C1-FDA5765DBA6C}" dt="2025-12-08T14:31:27.884" v="739" actId="732"/>
          <ac:picMkLst>
            <pc:docMk/>
            <pc:sldMk cId="0" sldId="267"/>
            <ac:picMk id="12" creationId="{E0B6A61B-8D1E-A296-D8BD-13C32715515C}"/>
          </ac:picMkLst>
        </pc:picChg>
      </pc:sldChg>
      <pc:sldChg chg="addSp modSp new mod">
        <pc:chgData name="Rosa van de Velde" userId="182ed06c-4a39-4181-a8e3-7f2cf77f66ec" providerId="ADAL" clId="{82B58ADB-0E01-4F40-B5C1-FDA5765DBA6C}" dt="2025-12-08T14:28:48.261" v="679" actId="20577"/>
        <pc:sldMkLst>
          <pc:docMk/>
          <pc:sldMk cId="3263945172" sldId="268"/>
        </pc:sldMkLst>
        <pc:spChg chg="add mod">
          <ac:chgData name="Rosa van de Velde" userId="182ed06c-4a39-4181-a8e3-7f2cf77f66ec" providerId="ADAL" clId="{82B58ADB-0E01-4F40-B5C1-FDA5765DBA6C}" dt="2025-12-08T14:27:02.910" v="551" actId="255"/>
          <ac:spMkLst>
            <pc:docMk/>
            <pc:sldMk cId="3263945172" sldId="268"/>
            <ac:spMk id="2" creationId="{D2FF00D7-DEE2-51DB-EC88-AB4549CA798F}"/>
          </ac:spMkLst>
        </pc:spChg>
        <pc:spChg chg="add mod">
          <ac:chgData name="Rosa van de Velde" userId="182ed06c-4a39-4181-a8e3-7f2cf77f66ec" providerId="ADAL" clId="{82B58ADB-0E01-4F40-B5C1-FDA5765DBA6C}" dt="2025-12-08T14:28:48.261" v="679" actId="20577"/>
          <ac:spMkLst>
            <pc:docMk/>
            <pc:sldMk cId="3263945172" sldId="268"/>
            <ac:spMk id="4" creationId="{BC17F8EA-5930-3259-81A2-46739EB21FE8}"/>
          </ac:spMkLst>
        </pc:spChg>
      </pc:sldChg>
      <pc:sldChg chg="modSp add mod">
        <pc:chgData name="Rosa van de Velde" userId="182ed06c-4a39-4181-a8e3-7f2cf77f66ec" providerId="ADAL" clId="{82B58ADB-0E01-4F40-B5C1-FDA5765DBA6C}" dt="2025-12-08T16:10:09.211" v="5570" actId="20577"/>
        <pc:sldMkLst>
          <pc:docMk/>
          <pc:sldMk cId="2304680282" sldId="269"/>
        </pc:sldMkLst>
        <pc:spChg chg="mod">
          <ac:chgData name="Rosa van de Velde" userId="182ed06c-4a39-4181-a8e3-7f2cf77f66ec" providerId="ADAL" clId="{82B58ADB-0E01-4F40-B5C1-FDA5765DBA6C}" dt="2025-12-08T14:34:05.701" v="791" actId="20577"/>
          <ac:spMkLst>
            <pc:docMk/>
            <pc:sldMk cId="2304680282" sldId="269"/>
            <ac:spMk id="2" creationId="{4B31E06F-BCC3-867F-F270-F9F8F70DA8EA}"/>
          </ac:spMkLst>
        </pc:spChg>
        <pc:spChg chg="mod">
          <ac:chgData name="Rosa van de Velde" userId="182ed06c-4a39-4181-a8e3-7f2cf77f66ec" providerId="ADAL" clId="{82B58ADB-0E01-4F40-B5C1-FDA5765DBA6C}" dt="2025-12-08T16:10:09.211" v="5570" actId="20577"/>
          <ac:spMkLst>
            <pc:docMk/>
            <pc:sldMk cId="2304680282" sldId="269"/>
            <ac:spMk id="4" creationId="{EA6E6AF6-9799-7EF3-F5FE-36A1C105C4FD}"/>
          </ac:spMkLst>
        </pc:spChg>
      </pc:sldChg>
      <pc:sldChg chg="addSp delSp modSp add mod setBg">
        <pc:chgData name="Rosa van de Velde" userId="182ed06c-4a39-4181-a8e3-7f2cf77f66ec" providerId="ADAL" clId="{82B58ADB-0E01-4F40-B5C1-FDA5765DBA6C}" dt="2025-12-08T15:03:01.302" v="4237" actId="1076"/>
        <pc:sldMkLst>
          <pc:docMk/>
          <pc:sldMk cId="2941029627" sldId="270"/>
        </pc:sldMkLst>
        <pc:spChg chg="del mod">
          <ac:chgData name="Rosa van de Velde" userId="182ed06c-4a39-4181-a8e3-7f2cf77f66ec" providerId="ADAL" clId="{82B58ADB-0E01-4F40-B5C1-FDA5765DBA6C}" dt="2025-12-08T14:32:11.231" v="745" actId="478"/>
          <ac:spMkLst>
            <pc:docMk/>
            <pc:sldMk cId="2941029627" sldId="270"/>
            <ac:spMk id="2" creationId="{6AC9DB29-6270-7B59-3D17-DD3EE4411E13}"/>
          </ac:spMkLst>
        </pc:spChg>
        <pc:spChg chg="add mod">
          <ac:chgData name="Rosa van de Velde" userId="182ed06c-4a39-4181-a8e3-7f2cf77f66ec" providerId="ADAL" clId="{82B58ADB-0E01-4F40-B5C1-FDA5765DBA6C}" dt="2025-12-08T15:02:59.071" v="4236" actId="1076"/>
          <ac:spMkLst>
            <pc:docMk/>
            <pc:sldMk cId="2941029627" sldId="270"/>
            <ac:spMk id="3" creationId="{A6774A21-A523-9974-6480-74CA2E3A81A3}"/>
          </ac:spMkLst>
        </pc:spChg>
        <pc:spChg chg="del">
          <ac:chgData name="Rosa van de Velde" userId="182ed06c-4a39-4181-a8e3-7f2cf77f66ec" providerId="ADAL" clId="{82B58ADB-0E01-4F40-B5C1-FDA5765DBA6C}" dt="2025-12-08T14:32:09.028" v="743" actId="478"/>
          <ac:spMkLst>
            <pc:docMk/>
            <pc:sldMk cId="2941029627" sldId="270"/>
            <ac:spMk id="4" creationId="{02922BCE-AD31-0741-83DE-DC4FB8D53423}"/>
          </ac:spMkLst>
        </pc:spChg>
        <pc:spChg chg="add mod">
          <ac:chgData name="Rosa van de Velde" userId="182ed06c-4a39-4181-a8e3-7f2cf77f66ec" providerId="ADAL" clId="{82B58ADB-0E01-4F40-B5C1-FDA5765DBA6C}" dt="2025-12-08T15:03:01.302" v="4237" actId="1076"/>
          <ac:spMkLst>
            <pc:docMk/>
            <pc:sldMk cId="2941029627" sldId="270"/>
            <ac:spMk id="6" creationId="{8B4173BA-272D-8D62-3559-1AF4D2ABC32D}"/>
          </ac:spMkLst>
        </pc:spChg>
        <pc:spChg chg="add del">
          <ac:chgData name="Rosa van de Velde" userId="182ed06c-4a39-4181-a8e3-7f2cf77f66ec" providerId="ADAL" clId="{82B58ADB-0E01-4F40-B5C1-FDA5765DBA6C}" dt="2025-12-08T14:32:15.749" v="748" actId="26606"/>
          <ac:spMkLst>
            <pc:docMk/>
            <pc:sldMk cId="2941029627" sldId="270"/>
            <ac:spMk id="10" creationId="{A4AC5506-6312-4701-8D3C-40187889A947}"/>
          </ac:spMkLst>
        </pc:spChg>
        <pc:picChg chg="add mod">
          <ac:chgData name="Rosa van de Velde" userId="182ed06c-4a39-4181-a8e3-7f2cf77f66ec" providerId="ADAL" clId="{82B58ADB-0E01-4F40-B5C1-FDA5765DBA6C}" dt="2025-12-08T15:02:56.223" v="4235" actId="1076"/>
          <ac:picMkLst>
            <pc:docMk/>
            <pc:sldMk cId="2941029627" sldId="270"/>
            <ac:picMk id="5" creationId="{6BF28EB4-6AB6-200A-EF40-917D6EE5828B}"/>
          </ac:picMkLst>
        </pc:picChg>
      </pc:sldChg>
      <pc:sldChg chg="addSp delSp modSp add mod">
        <pc:chgData name="Rosa van de Velde" userId="182ed06c-4a39-4181-a8e3-7f2cf77f66ec" providerId="ADAL" clId="{82B58ADB-0E01-4F40-B5C1-FDA5765DBA6C}" dt="2025-12-08T14:44:59.011" v="1732"/>
        <pc:sldMkLst>
          <pc:docMk/>
          <pc:sldMk cId="3992949605" sldId="271"/>
        </pc:sldMkLst>
        <pc:spChg chg="del mod">
          <ac:chgData name="Rosa van de Velde" userId="182ed06c-4a39-4181-a8e3-7f2cf77f66ec" providerId="ADAL" clId="{82B58ADB-0E01-4F40-B5C1-FDA5765DBA6C}" dt="2025-12-08T14:44:13.151" v="1709"/>
          <ac:spMkLst>
            <pc:docMk/>
            <pc:sldMk cId="3992949605" sldId="271"/>
            <ac:spMk id="4" creationId="{467F332B-AED7-1D01-4F46-CA2209324531}"/>
          </ac:spMkLst>
        </pc:spChg>
        <pc:spChg chg="mod">
          <ac:chgData name="Rosa van de Velde" userId="182ed06c-4a39-4181-a8e3-7f2cf77f66ec" providerId="ADAL" clId="{82B58ADB-0E01-4F40-B5C1-FDA5765DBA6C}" dt="2025-12-08T14:44:14.200" v="1710"/>
          <ac:spMkLst>
            <pc:docMk/>
            <pc:sldMk cId="3992949605" sldId="271"/>
            <ac:spMk id="5" creationId="{8B680408-3637-E9AC-158C-EA62978ADFD1}"/>
          </ac:spMkLst>
        </pc:spChg>
        <pc:spChg chg="mod">
          <ac:chgData name="Rosa van de Velde" userId="182ed06c-4a39-4181-a8e3-7f2cf77f66ec" providerId="ADAL" clId="{82B58ADB-0E01-4F40-B5C1-FDA5765DBA6C}" dt="2025-12-08T14:44:14.200" v="1710"/>
          <ac:spMkLst>
            <pc:docMk/>
            <pc:sldMk cId="3992949605" sldId="271"/>
            <ac:spMk id="6" creationId="{AB33843C-EC7A-4EA7-62AA-23A6105093FD}"/>
          </ac:spMkLst>
        </pc:spChg>
        <pc:spChg chg="mod">
          <ac:chgData name="Rosa van de Velde" userId="182ed06c-4a39-4181-a8e3-7f2cf77f66ec" providerId="ADAL" clId="{82B58ADB-0E01-4F40-B5C1-FDA5765DBA6C}" dt="2025-12-08T14:44:14.200" v="1710"/>
          <ac:spMkLst>
            <pc:docMk/>
            <pc:sldMk cId="3992949605" sldId="271"/>
            <ac:spMk id="11" creationId="{4AB9E07D-04A1-A9EC-361C-B51F15865665}"/>
          </ac:spMkLst>
        </pc:spChg>
        <pc:spChg chg="del">
          <ac:chgData name="Rosa van de Velde" userId="182ed06c-4a39-4181-a8e3-7f2cf77f66ec" providerId="ADAL" clId="{82B58ADB-0E01-4F40-B5C1-FDA5765DBA6C}" dt="2025-12-08T14:44:45.683" v="1715" actId="478"/>
          <ac:spMkLst>
            <pc:docMk/>
            <pc:sldMk cId="3992949605" sldId="271"/>
            <ac:spMk id="13" creationId="{82CE487C-0A01-2FDE-DFBA-185BA68EB597}"/>
          </ac:spMkLst>
        </pc:spChg>
        <pc:spChg chg="del">
          <ac:chgData name="Rosa van de Velde" userId="182ed06c-4a39-4181-a8e3-7f2cf77f66ec" providerId="ADAL" clId="{82B58ADB-0E01-4F40-B5C1-FDA5765DBA6C}" dt="2025-12-08T14:44:47.742" v="1717" actId="478"/>
          <ac:spMkLst>
            <pc:docMk/>
            <pc:sldMk cId="3992949605" sldId="271"/>
            <ac:spMk id="14" creationId="{55A43EBE-DF76-D7A8-31B9-BD802B482154}"/>
          </ac:spMkLst>
        </pc:spChg>
        <pc:spChg chg="add del mod">
          <ac:chgData name="Rosa van de Velde" userId="182ed06c-4a39-4181-a8e3-7f2cf77f66ec" providerId="ADAL" clId="{82B58ADB-0E01-4F40-B5C1-FDA5765DBA6C}" dt="2025-12-08T14:44:42.310" v="1712" actId="478"/>
          <ac:spMkLst>
            <pc:docMk/>
            <pc:sldMk cId="3992949605" sldId="271"/>
            <ac:spMk id="15" creationId="{3C3B7655-C38F-44B4-0421-DFE8B2E81EAB}"/>
          </ac:spMkLst>
        </pc:spChg>
        <pc:spChg chg="mod">
          <ac:chgData name="Rosa van de Velde" userId="182ed06c-4a39-4181-a8e3-7f2cf77f66ec" providerId="ADAL" clId="{82B58ADB-0E01-4F40-B5C1-FDA5765DBA6C}" dt="2025-12-08T14:44:14.200" v="1710"/>
          <ac:spMkLst>
            <pc:docMk/>
            <pc:sldMk cId="3992949605" sldId="271"/>
            <ac:spMk id="18" creationId="{06C2DCD3-5924-10C0-3B6F-0E02A6360C81}"/>
          </ac:spMkLst>
        </pc:spChg>
        <pc:spChg chg="del">
          <ac:chgData name="Rosa van de Velde" userId="182ed06c-4a39-4181-a8e3-7f2cf77f66ec" providerId="ADAL" clId="{82B58ADB-0E01-4F40-B5C1-FDA5765DBA6C}" dt="2025-12-08T14:44:49.230" v="1719" actId="478"/>
          <ac:spMkLst>
            <pc:docMk/>
            <pc:sldMk cId="3992949605" sldId="271"/>
            <ac:spMk id="19" creationId="{A6B2E4EB-27BB-715D-A18C-FB8F9C9E1DC5}"/>
          </ac:spMkLst>
        </pc:spChg>
        <pc:spChg chg="del">
          <ac:chgData name="Rosa van de Velde" userId="182ed06c-4a39-4181-a8e3-7f2cf77f66ec" providerId="ADAL" clId="{82B58ADB-0E01-4F40-B5C1-FDA5765DBA6C}" dt="2025-12-08T14:44:49.772" v="1720" actId="478"/>
          <ac:spMkLst>
            <pc:docMk/>
            <pc:sldMk cId="3992949605" sldId="271"/>
            <ac:spMk id="20" creationId="{D0FF96A7-A6F1-50CA-AFE8-8289F0A59643}"/>
          </ac:spMkLst>
        </pc:spChg>
        <pc:spChg chg="add del mod">
          <ac:chgData name="Rosa van de Velde" userId="182ed06c-4a39-4181-a8e3-7f2cf77f66ec" providerId="ADAL" clId="{82B58ADB-0E01-4F40-B5C1-FDA5765DBA6C}" dt="2025-12-08T14:44:57.332" v="1731" actId="478"/>
          <ac:spMkLst>
            <pc:docMk/>
            <pc:sldMk cId="3992949605" sldId="271"/>
            <ac:spMk id="21" creationId="{4AD8D565-F104-E285-55C5-5ABFE17EC413}"/>
          </ac:spMkLst>
        </pc:spChg>
        <pc:spChg chg="del mod">
          <ac:chgData name="Rosa van de Velde" userId="182ed06c-4a39-4181-a8e3-7f2cf77f66ec" providerId="ADAL" clId="{82B58ADB-0E01-4F40-B5C1-FDA5765DBA6C}" dt="2025-12-08T14:44:55.972" v="1729" actId="478"/>
          <ac:spMkLst>
            <pc:docMk/>
            <pc:sldMk cId="3992949605" sldId="271"/>
            <ac:spMk id="22" creationId="{8FE8A23C-1733-41CC-A95B-21386E102200}"/>
          </ac:spMkLst>
        </pc:spChg>
        <pc:spChg chg="mod">
          <ac:chgData name="Rosa van de Velde" userId="182ed06c-4a39-4181-a8e3-7f2cf77f66ec" providerId="ADAL" clId="{82B58ADB-0E01-4F40-B5C1-FDA5765DBA6C}" dt="2025-12-08T14:44:14.200" v="1710"/>
          <ac:spMkLst>
            <pc:docMk/>
            <pc:sldMk cId="3992949605" sldId="271"/>
            <ac:spMk id="24" creationId="{32DACB6D-805A-D241-18A5-63FC0CA0FFFB}"/>
          </ac:spMkLst>
        </pc:spChg>
        <pc:spChg chg="add del mod">
          <ac:chgData name="Rosa van de Velde" userId="182ed06c-4a39-4181-a8e3-7f2cf77f66ec" providerId="ADAL" clId="{82B58ADB-0E01-4F40-B5C1-FDA5765DBA6C}" dt="2025-12-08T14:44:46.452" v="1716" actId="478"/>
          <ac:spMkLst>
            <pc:docMk/>
            <pc:sldMk cId="3992949605" sldId="271"/>
            <ac:spMk id="26" creationId="{E2460427-5639-CB45-7447-26A6C6897809}"/>
          </ac:spMkLst>
        </pc:spChg>
        <pc:spChg chg="add del mod">
          <ac:chgData name="Rosa van de Velde" userId="182ed06c-4a39-4181-a8e3-7f2cf77f66ec" providerId="ADAL" clId="{82B58ADB-0E01-4F40-B5C1-FDA5765DBA6C}" dt="2025-12-08T14:44:52.892" v="1724" actId="478"/>
          <ac:spMkLst>
            <pc:docMk/>
            <pc:sldMk cId="3992949605" sldId="271"/>
            <ac:spMk id="27" creationId="{143A0FBB-F575-06E0-F963-A67564EBBCEC}"/>
          </ac:spMkLst>
        </pc:spChg>
        <pc:spChg chg="del mod">
          <ac:chgData name="Rosa van de Velde" userId="182ed06c-4a39-4181-a8e3-7f2cf77f66ec" providerId="ADAL" clId="{82B58ADB-0E01-4F40-B5C1-FDA5765DBA6C}" dt="2025-12-08T14:44:43.801" v="1713" actId="478"/>
          <ac:spMkLst>
            <pc:docMk/>
            <pc:sldMk cId="3992949605" sldId="271"/>
            <ac:spMk id="28" creationId="{FCC8A5F7-5B7F-0063-D89F-0E3812C63BBD}"/>
          </ac:spMkLst>
        </pc:spChg>
        <pc:spChg chg="add del mod">
          <ac:chgData name="Rosa van de Velde" userId="182ed06c-4a39-4181-a8e3-7f2cf77f66ec" providerId="ADAL" clId="{82B58ADB-0E01-4F40-B5C1-FDA5765DBA6C}" dt="2025-12-08T14:44:44.961" v="1714" actId="478"/>
          <ac:spMkLst>
            <pc:docMk/>
            <pc:sldMk cId="3992949605" sldId="271"/>
            <ac:spMk id="29" creationId="{F2F8C013-5D21-6944-7715-1182A1DA03D9}"/>
          </ac:spMkLst>
        </pc:spChg>
        <pc:spChg chg="del">
          <ac:chgData name="Rosa van de Velde" userId="182ed06c-4a39-4181-a8e3-7f2cf77f66ec" providerId="ADAL" clId="{82B58ADB-0E01-4F40-B5C1-FDA5765DBA6C}" dt="2025-12-08T14:44:56.692" v="1730" actId="478"/>
          <ac:spMkLst>
            <pc:docMk/>
            <pc:sldMk cId="3992949605" sldId="271"/>
            <ac:spMk id="30" creationId="{5C353A59-2121-DF33-C2C1-1D545CF9B3AA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33" creationId="{A4F92F83-7FAC-50C8-4CFE-A9A30C809FCD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34" creationId="{65664A3F-CD66-EE5F-894A-DC57584A4D53}"/>
          </ac:spMkLst>
        </pc:spChg>
        <pc:spChg chg="add 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35" creationId="{BAB72876-D84F-4DA2-CDB4-1265E65389DF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37" creationId="{2E591DAC-7B3D-79CE-6618-EB6B7CD90397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40" creationId="{C7EAED7B-D9E1-F11D-A626-93A30EB25BAF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41" creationId="{6AB5E1E0-4BE9-1CBA-20CB-13E3126DF47A}"/>
          </ac:spMkLst>
        </pc:spChg>
        <pc:spChg chg="add 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43" creationId="{F9F6F612-F84E-3C4A-39BF-77A9B9F59A77}"/>
          </ac:spMkLst>
        </pc:spChg>
        <pc:spChg chg="add 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44" creationId="{3847B336-2203-F36D-342A-728B19C8ED31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53" creationId="{7A6B50A1-6D15-3CDA-D24B-31F00C564917}"/>
          </ac:spMkLst>
        </pc:spChg>
        <pc:spChg chg="mod">
          <ac:chgData name="Rosa van de Velde" userId="182ed06c-4a39-4181-a8e3-7f2cf77f66ec" providerId="ADAL" clId="{82B58ADB-0E01-4F40-B5C1-FDA5765DBA6C}" dt="2025-12-08T14:44:59.011" v="1732"/>
          <ac:spMkLst>
            <pc:docMk/>
            <pc:sldMk cId="3992949605" sldId="271"/>
            <ac:spMk id="54" creationId="{B3E94879-7BEB-7B9B-BAF0-3766787CB5A7}"/>
          </ac:spMkLst>
        </pc:spChg>
        <pc:grpChg chg="del">
          <ac:chgData name="Rosa van de Velde" userId="182ed06c-4a39-4181-a8e3-7f2cf77f66ec" providerId="ADAL" clId="{82B58ADB-0E01-4F40-B5C1-FDA5765DBA6C}" dt="2025-12-08T14:44:54.342" v="1726" actId="478"/>
          <ac:grpSpMkLst>
            <pc:docMk/>
            <pc:sldMk cId="3992949605" sldId="271"/>
            <ac:grpSpMk id="3" creationId="{336BF4B6-E951-0B75-7B27-30A6A36E4FC8}"/>
          </ac:grpSpMkLst>
        </pc:grpChg>
        <pc:grpChg chg="del">
          <ac:chgData name="Rosa van de Velde" userId="182ed06c-4a39-4181-a8e3-7f2cf77f66ec" providerId="ADAL" clId="{82B58ADB-0E01-4F40-B5C1-FDA5765DBA6C}" dt="2025-12-08T14:44:51.133" v="1722" actId="478"/>
          <ac:grpSpMkLst>
            <pc:docMk/>
            <pc:sldMk cId="3992949605" sldId="271"/>
            <ac:grpSpMk id="7" creationId="{FD75AB9E-4252-9891-72DA-A7208A3E44BF}"/>
          </ac:grpSpMkLst>
        </pc:grpChg>
        <pc:grpChg chg="del">
          <ac:chgData name="Rosa van de Velde" userId="182ed06c-4a39-4181-a8e3-7f2cf77f66ec" providerId="ADAL" clId="{82B58ADB-0E01-4F40-B5C1-FDA5765DBA6C}" dt="2025-12-08T14:44:53.512" v="1725" actId="478"/>
          <ac:grpSpMkLst>
            <pc:docMk/>
            <pc:sldMk cId="3992949605" sldId="271"/>
            <ac:grpSpMk id="10" creationId="{3010A74F-13C7-D687-B9B6-66E01ABFE7D8}"/>
          </ac:grpSpMkLst>
        </pc:grpChg>
        <pc:grpChg chg="del">
          <ac:chgData name="Rosa van de Velde" userId="182ed06c-4a39-4181-a8e3-7f2cf77f66ec" providerId="ADAL" clId="{82B58ADB-0E01-4F40-B5C1-FDA5765DBA6C}" dt="2025-12-08T14:44:48.539" v="1718" actId="478"/>
          <ac:grpSpMkLst>
            <pc:docMk/>
            <pc:sldMk cId="3992949605" sldId="271"/>
            <ac:grpSpMk id="16" creationId="{A000D8E8-D343-B42A-52ED-7AB7CD43EED7}"/>
          </ac:grpSpMkLst>
        </pc:grpChg>
        <pc:grpChg chg="del">
          <ac:chgData name="Rosa van de Velde" userId="182ed06c-4a39-4181-a8e3-7f2cf77f66ec" providerId="ADAL" clId="{82B58ADB-0E01-4F40-B5C1-FDA5765DBA6C}" dt="2025-12-08T14:44:55.043" v="1727" actId="478"/>
          <ac:grpSpMkLst>
            <pc:docMk/>
            <pc:sldMk cId="3992949605" sldId="271"/>
            <ac:grpSpMk id="23" creationId="{8B04BBBE-A7EC-62B8-EBCE-FAD1FE9234C7}"/>
          </ac:grpSpMkLst>
        </pc:grpChg>
      </pc:sldChg>
      <pc:sldChg chg="modSp add mod ord">
        <pc:chgData name="Rosa van de Velde" userId="182ed06c-4a39-4181-a8e3-7f2cf77f66ec" providerId="ADAL" clId="{82B58ADB-0E01-4F40-B5C1-FDA5765DBA6C}" dt="2025-12-08T14:52:07.022" v="2787" actId="20577"/>
        <pc:sldMkLst>
          <pc:docMk/>
          <pc:sldMk cId="2751296266" sldId="272"/>
        </pc:sldMkLst>
        <pc:spChg chg="mod">
          <ac:chgData name="Rosa van de Velde" userId="182ed06c-4a39-4181-a8e3-7f2cf77f66ec" providerId="ADAL" clId="{82B58ADB-0E01-4F40-B5C1-FDA5765DBA6C}" dt="2025-12-08T14:52:07.022" v="2787" actId="20577"/>
          <ac:spMkLst>
            <pc:docMk/>
            <pc:sldMk cId="2751296266" sldId="272"/>
            <ac:spMk id="2" creationId="{50525BA2-2E1F-6EB2-4F44-4AC8AC66CEC4}"/>
          </ac:spMkLst>
        </pc:spChg>
        <pc:spChg chg="mod">
          <ac:chgData name="Rosa van de Velde" userId="182ed06c-4a39-4181-a8e3-7f2cf77f66ec" providerId="ADAL" clId="{82B58ADB-0E01-4F40-B5C1-FDA5765DBA6C}" dt="2025-12-08T14:51:36.113" v="2785" actId="20577"/>
          <ac:spMkLst>
            <pc:docMk/>
            <pc:sldMk cId="2751296266" sldId="272"/>
            <ac:spMk id="4" creationId="{18D2E226-52B4-C47E-A87B-84D6BFD2F046}"/>
          </ac:spMkLst>
        </pc:spChg>
      </pc:sldChg>
      <pc:sldChg chg="modSp add mod">
        <pc:chgData name="Rosa van de Velde" userId="182ed06c-4a39-4181-a8e3-7f2cf77f66ec" providerId="ADAL" clId="{82B58ADB-0E01-4F40-B5C1-FDA5765DBA6C}" dt="2025-12-08T14:53:54.192" v="3232" actId="113"/>
        <pc:sldMkLst>
          <pc:docMk/>
          <pc:sldMk cId="119965150" sldId="273"/>
        </pc:sldMkLst>
        <pc:spChg chg="mod">
          <ac:chgData name="Rosa van de Velde" userId="182ed06c-4a39-4181-a8e3-7f2cf77f66ec" providerId="ADAL" clId="{82B58ADB-0E01-4F40-B5C1-FDA5765DBA6C}" dt="2025-12-08T14:52:15.535" v="2808" actId="20577"/>
          <ac:spMkLst>
            <pc:docMk/>
            <pc:sldMk cId="119965150" sldId="273"/>
            <ac:spMk id="2" creationId="{289D1114-87D7-60DB-C08B-64F1B8272653}"/>
          </ac:spMkLst>
        </pc:spChg>
        <pc:spChg chg="mod">
          <ac:chgData name="Rosa van de Velde" userId="182ed06c-4a39-4181-a8e3-7f2cf77f66ec" providerId="ADAL" clId="{82B58ADB-0E01-4F40-B5C1-FDA5765DBA6C}" dt="2025-12-08T14:53:54.192" v="3232" actId="113"/>
          <ac:spMkLst>
            <pc:docMk/>
            <pc:sldMk cId="119965150" sldId="273"/>
            <ac:spMk id="4" creationId="{78FF4D47-F729-6CD6-C465-899EE97C54DD}"/>
          </ac:spMkLst>
        </pc:spChg>
      </pc:sldChg>
      <pc:sldChg chg="modSp add mod">
        <pc:chgData name="Rosa van de Velde" userId="182ed06c-4a39-4181-a8e3-7f2cf77f66ec" providerId="ADAL" clId="{82B58ADB-0E01-4F40-B5C1-FDA5765DBA6C}" dt="2025-12-08T16:07:10.052" v="5414" actId="113"/>
        <pc:sldMkLst>
          <pc:docMk/>
          <pc:sldMk cId="3696564952" sldId="274"/>
        </pc:sldMkLst>
        <pc:spChg chg="mod">
          <ac:chgData name="Rosa van de Velde" userId="182ed06c-4a39-4181-a8e3-7f2cf77f66ec" providerId="ADAL" clId="{82B58ADB-0E01-4F40-B5C1-FDA5765DBA6C}" dt="2025-12-08T14:54:15.292" v="3258" actId="20577"/>
          <ac:spMkLst>
            <pc:docMk/>
            <pc:sldMk cId="3696564952" sldId="274"/>
            <ac:spMk id="2" creationId="{3E14B837-13BC-6997-8046-2C5A840CB04D}"/>
          </ac:spMkLst>
        </pc:spChg>
        <pc:spChg chg="mod">
          <ac:chgData name="Rosa van de Velde" userId="182ed06c-4a39-4181-a8e3-7f2cf77f66ec" providerId="ADAL" clId="{82B58ADB-0E01-4F40-B5C1-FDA5765DBA6C}" dt="2025-12-08T16:07:10.052" v="5414" actId="113"/>
          <ac:spMkLst>
            <pc:docMk/>
            <pc:sldMk cId="3696564952" sldId="274"/>
            <ac:spMk id="4" creationId="{BAB4CA03-4B25-90A8-F93B-9CADCCE2C984}"/>
          </ac:spMkLst>
        </pc:spChg>
      </pc:sldChg>
      <pc:sldChg chg="modSp add mod ord">
        <pc:chgData name="Rosa van de Velde" userId="182ed06c-4a39-4181-a8e3-7f2cf77f66ec" providerId="ADAL" clId="{82B58ADB-0E01-4F40-B5C1-FDA5765DBA6C}" dt="2025-12-08T15:49:04.532" v="4608" actId="207"/>
        <pc:sldMkLst>
          <pc:docMk/>
          <pc:sldMk cId="2407531891" sldId="275"/>
        </pc:sldMkLst>
        <pc:spChg chg="mod">
          <ac:chgData name="Rosa van de Velde" userId="182ed06c-4a39-4181-a8e3-7f2cf77f66ec" providerId="ADAL" clId="{82B58ADB-0E01-4F40-B5C1-FDA5765DBA6C}" dt="2025-12-08T14:58:13.512" v="3764" actId="20577"/>
          <ac:spMkLst>
            <pc:docMk/>
            <pc:sldMk cId="2407531891" sldId="275"/>
            <ac:spMk id="2" creationId="{1D156C2C-E48F-27AA-B6F0-FE0753858F6C}"/>
          </ac:spMkLst>
        </pc:spChg>
        <pc:spChg chg="mod">
          <ac:chgData name="Rosa van de Velde" userId="182ed06c-4a39-4181-a8e3-7f2cf77f66ec" providerId="ADAL" clId="{82B58ADB-0E01-4F40-B5C1-FDA5765DBA6C}" dt="2025-12-08T15:49:04.532" v="4608" actId="207"/>
          <ac:spMkLst>
            <pc:docMk/>
            <pc:sldMk cId="2407531891" sldId="275"/>
            <ac:spMk id="4" creationId="{5C1F33E9-D0A8-7224-C375-4B5145D152D4}"/>
          </ac:spMkLst>
        </pc:spChg>
      </pc:sldChg>
      <pc:sldChg chg="modSp add mod ord">
        <pc:chgData name="Rosa van de Velde" userId="182ed06c-4a39-4181-a8e3-7f2cf77f66ec" providerId="ADAL" clId="{82B58ADB-0E01-4F40-B5C1-FDA5765DBA6C}" dt="2025-12-08T16:02:36.808" v="5277" actId="207"/>
        <pc:sldMkLst>
          <pc:docMk/>
          <pc:sldMk cId="2718544786" sldId="276"/>
        </pc:sldMkLst>
        <pc:spChg chg="mod">
          <ac:chgData name="Rosa van de Velde" userId="182ed06c-4a39-4181-a8e3-7f2cf77f66ec" providerId="ADAL" clId="{82B58ADB-0E01-4F40-B5C1-FDA5765DBA6C}" dt="2025-12-08T15:02:12.873" v="4206" actId="20577"/>
          <ac:spMkLst>
            <pc:docMk/>
            <pc:sldMk cId="2718544786" sldId="276"/>
            <ac:spMk id="2" creationId="{BBEC5370-7BCC-8E51-955F-A1211644FF8F}"/>
          </ac:spMkLst>
        </pc:spChg>
        <pc:spChg chg="mod">
          <ac:chgData name="Rosa van de Velde" userId="182ed06c-4a39-4181-a8e3-7f2cf77f66ec" providerId="ADAL" clId="{82B58ADB-0E01-4F40-B5C1-FDA5765DBA6C}" dt="2025-12-08T16:02:36.808" v="5277" actId="207"/>
          <ac:spMkLst>
            <pc:docMk/>
            <pc:sldMk cId="2718544786" sldId="276"/>
            <ac:spMk id="4" creationId="{99CE38B5-F02E-BE00-55CF-AF33068D6F13}"/>
          </ac:spMkLst>
        </pc:spChg>
      </pc:sldChg>
      <pc:sldChg chg="modSp add mod">
        <pc:chgData name="Rosa van de Velde" userId="182ed06c-4a39-4181-a8e3-7f2cf77f66ec" providerId="ADAL" clId="{82B58ADB-0E01-4F40-B5C1-FDA5765DBA6C}" dt="2025-12-08T16:06:25.698" v="5412" actId="5793"/>
        <pc:sldMkLst>
          <pc:docMk/>
          <pc:sldMk cId="1882540928" sldId="277"/>
        </pc:sldMkLst>
        <pc:spChg chg="mod">
          <ac:chgData name="Rosa van de Velde" userId="182ed06c-4a39-4181-a8e3-7f2cf77f66ec" providerId="ADAL" clId="{82B58ADB-0E01-4F40-B5C1-FDA5765DBA6C}" dt="2025-12-08T15:02:34.391" v="4224" actId="20577"/>
          <ac:spMkLst>
            <pc:docMk/>
            <pc:sldMk cId="1882540928" sldId="277"/>
            <ac:spMk id="2" creationId="{1F37FC1C-4D96-43CD-FFC7-9983D35ED612}"/>
          </ac:spMkLst>
        </pc:spChg>
        <pc:spChg chg="mod">
          <ac:chgData name="Rosa van de Velde" userId="182ed06c-4a39-4181-a8e3-7f2cf77f66ec" providerId="ADAL" clId="{82B58ADB-0E01-4F40-B5C1-FDA5765DBA6C}" dt="2025-12-08T16:06:25.698" v="5412" actId="5793"/>
          <ac:spMkLst>
            <pc:docMk/>
            <pc:sldMk cId="1882540928" sldId="277"/>
            <ac:spMk id="4" creationId="{65CFE1D4-49EF-4BEB-8322-1873E4CF6ECF}"/>
          </ac:spMkLst>
        </pc:spChg>
      </pc:sldChg>
      <pc:sldChg chg="modSp add del mod">
        <pc:chgData name="Rosa van de Velde" userId="182ed06c-4a39-4181-a8e3-7f2cf77f66ec" providerId="ADAL" clId="{82B58ADB-0E01-4F40-B5C1-FDA5765DBA6C}" dt="2025-12-08T16:03:25.465" v="5283" actId="2696"/>
        <pc:sldMkLst>
          <pc:docMk/>
          <pc:sldMk cId="4203913757" sldId="278"/>
        </pc:sldMkLst>
        <pc:spChg chg="mod">
          <ac:chgData name="Rosa van de Velde" userId="182ed06c-4a39-4181-a8e3-7f2cf77f66ec" providerId="ADAL" clId="{82B58ADB-0E01-4F40-B5C1-FDA5765DBA6C}" dt="2025-12-08T16:03:19.770" v="5282" actId="20577"/>
          <ac:spMkLst>
            <pc:docMk/>
            <pc:sldMk cId="4203913757" sldId="278"/>
            <ac:spMk id="2" creationId="{B8D20863-0E4D-8CE6-EB95-0BECF2941E0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08.12.2025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‹nr.›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2290763" y="512763"/>
            <a:ext cx="4562475" cy="2566987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B2431-D351-4C6E-A3CF-9DFAC0E3E050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612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XPE1rhtlPE" TargetMode="External"/><Relationship Id="rId2" Type="http://schemas.openxmlformats.org/officeDocument/2006/relationships/hyperlink" Target="https://view.officeapps.live.com/op/view.aspx?src=https%3A%2F%2Fportal.jobmbo.nl%2FAfnamepresentatie_JOB-monitor_2026.pptx&amp;wdOrigin=BROWSELIN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ortal.jobmbo.nl/informatie.htm" TargetMode="External"/><Relationship Id="rId5" Type="http://schemas.openxmlformats.org/officeDocument/2006/relationships/hyperlink" Target="https://www.jobmbo.nl/monitor/" TargetMode="External"/><Relationship Id="rId4" Type="http://schemas.openxmlformats.org/officeDocument/2006/relationships/hyperlink" Target="https://www.youtube.com/watch?v=LtQ7D7jPCB8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bmbo.nl/monitor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0" y="7344263"/>
            <a:ext cx="5783498" cy="2942737"/>
          </a:xfrm>
          <a:custGeom>
            <a:avLst/>
            <a:gdLst/>
            <a:ahLst/>
            <a:cxnLst/>
            <a:rect l="l" t="t" r="r" b="b"/>
            <a:pathLst>
              <a:path w="5783498" h="2942737">
                <a:moveTo>
                  <a:pt x="0" y="2942737"/>
                </a:moveTo>
                <a:lnTo>
                  <a:pt x="5783498" y="2942737"/>
                </a:lnTo>
                <a:lnTo>
                  <a:pt x="5783498" y="0"/>
                </a:lnTo>
                <a:lnTo>
                  <a:pt x="0" y="0"/>
                </a:lnTo>
                <a:lnTo>
                  <a:pt x="0" y="2942737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3" name="Freeform 3"/>
          <p:cNvSpPr/>
          <p:nvPr/>
        </p:nvSpPr>
        <p:spPr>
          <a:xfrm>
            <a:off x="-1295400" y="-1257300"/>
            <a:ext cx="6503967" cy="6503967"/>
          </a:xfrm>
          <a:custGeom>
            <a:avLst/>
            <a:gdLst/>
            <a:ahLst/>
            <a:cxnLst/>
            <a:rect l="l" t="t" r="r" b="b"/>
            <a:pathLst>
              <a:path w="6503967" h="6503967">
                <a:moveTo>
                  <a:pt x="0" y="0"/>
                </a:moveTo>
                <a:lnTo>
                  <a:pt x="6503966" y="0"/>
                </a:lnTo>
                <a:lnTo>
                  <a:pt x="6503966" y="6503967"/>
                </a:lnTo>
                <a:lnTo>
                  <a:pt x="0" y="650396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" name="Freeform 4"/>
          <p:cNvSpPr/>
          <p:nvPr/>
        </p:nvSpPr>
        <p:spPr>
          <a:xfrm rot="-5400000">
            <a:off x="8733019" y="1843459"/>
            <a:ext cx="12997864" cy="6600083"/>
          </a:xfrm>
          <a:custGeom>
            <a:avLst/>
            <a:gdLst/>
            <a:ahLst/>
            <a:cxnLst/>
            <a:rect l="l" t="t" r="r" b="b"/>
            <a:pathLst>
              <a:path w="12997864" h="6600083">
                <a:moveTo>
                  <a:pt x="0" y="0"/>
                </a:moveTo>
                <a:lnTo>
                  <a:pt x="12997864" y="0"/>
                </a:lnTo>
                <a:lnTo>
                  <a:pt x="12997864" y="6600082"/>
                </a:lnTo>
                <a:lnTo>
                  <a:pt x="0" y="660008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6" name="TextBox 6"/>
          <p:cNvSpPr txBox="1"/>
          <p:nvPr/>
        </p:nvSpPr>
        <p:spPr>
          <a:xfrm>
            <a:off x="228600" y="3017297"/>
            <a:ext cx="17830800" cy="11948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074"/>
              </a:lnSpc>
            </a:pPr>
            <a:r>
              <a:rPr lang="en-US" sz="14000" b="1" dirty="0">
                <a:solidFill>
                  <a:srgbClr val="FFFFFF"/>
                </a:solidFill>
                <a:latin typeface="Archivo Expanded Heavy"/>
                <a:ea typeface="Archivo Expanded Heavy"/>
                <a:cs typeface="Archivo Expanded Heavy"/>
                <a:sym typeface="Archivo Expanded Heavy"/>
              </a:rPr>
              <a:t>JOB-MONITOR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8D5A746-9DDE-D7B7-866C-A997BFC2CAA9}"/>
              </a:ext>
            </a:extLst>
          </p:cNvPr>
          <p:cNvSpPr txBox="1"/>
          <p:nvPr/>
        </p:nvSpPr>
        <p:spPr>
          <a:xfrm>
            <a:off x="3643451" y="3929747"/>
            <a:ext cx="110010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8800" dirty="0">
                <a:solidFill>
                  <a:srgbClr val="002060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TOELICHTING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DE18C728-6600-C509-8DB3-9AB681FA7015}"/>
              </a:ext>
            </a:extLst>
          </p:cNvPr>
          <p:cNvSpPr txBox="1"/>
          <p:nvPr/>
        </p:nvSpPr>
        <p:spPr>
          <a:xfrm>
            <a:off x="6745069" y="5600700"/>
            <a:ext cx="57834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Afnameperiode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Inlogfaciliteit DUO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Inlogproblemen?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Keuze voor  taal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Opbouw vragenlijst 2026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Modules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Eigen vragen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Aandachtspunten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Tot slot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52CC9F-C32D-202A-7D7D-848DD1F96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F37FC1C-4D96-43CD-FFC7-9983D35ED612}"/>
              </a:ext>
            </a:extLst>
          </p:cNvPr>
          <p:cNvSpPr txBox="1"/>
          <p:nvPr/>
        </p:nvSpPr>
        <p:spPr>
          <a:xfrm>
            <a:off x="914400" y="1104900"/>
            <a:ext cx="11043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AANDACHTSPUNTEN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5CFE1D4-49EF-4BEB-8322-1873E4CF6ECF}"/>
              </a:ext>
            </a:extLst>
          </p:cNvPr>
          <p:cNvSpPr txBox="1"/>
          <p:nvPr/>
        </p:nvSpPr>
        <p:spPr>
          <a:xfrm>
            <a:off x="1752600" y="2476798"/>
            <a:ext cx="15392400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Neem tijdens de les ruim de tijd om de JOB-monitor toe te lichten en in te vullen – dat zorgt voor een hogere respons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Gebruik eventueel deze presentatie om tijdens de les te laten zien: </a:t>
            </a:r>
            <a:r>
              <a:rPr lang="nl-NL" sz="3200" dirty="0">
                <a:hlinkClick r:id="rId2"/>
              </a:rPr>
              <a:t>Afnamepresentatie_JOB-monitor_2026.pptx</a:t>
            </a:r>
            <a:endParaRPr lang="nl-NL" sz="3200" dirty="0"/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	- Filmpje over de JOB-monitor: </a:t>
            </a:r>
            <a:r>
              <a:rPr lang="nl-NL" sz="3200" dirty="0">
                <a:hlinkClick r:id="rId3"/>
              </a:rPr>
              <a:t>Wat is de JOB-monitor?</a:t>
            </a:r>
            <a:endParaRPr lang="nl-NL" sz="3200" dirty="0"/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	- Filmpje over Inloggen: </a:t>
            </a:r>
            <a:r>
              <a:rPr lang="nl-NL" sz="3200" dirty="0">
                <a:hlinkClick r:id="rId4"/>
              </a:rPr>
              <a:t>Veilig &amp; anoniem inloggen voor de JOB-monitor</a:t>
            </a: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Link naar de vragenlijst: </a:t>
            </a:r>
            <a:r>
              <a:rPr lang="nl-NL" sz="3200" dirty="0">
                <a:hlinkClick r:id="rId5"/>
              </a:rPr>
              <a:t>https://www.jobmbo.nl/monitor/</a:t>
            </a: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De resultaten worden half april verwacht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Document met extra uitleg: </a:t>
            </a:r>
            <a:r>
              <a:rPr lang="nl-NL" sz="3200" dirty="0">
                <a:hlinkClick r:id="rId6"/>
              </a:rPr>
              <a:t>JOB-monitor</a:t>
            </a:r>
            <a:r>
              <a:rPr lang="nl-NL" sz="3200" dirty="0"/>
              <a:t> </a:t>
            </a:r>
            <a:r>
              <a:rPr lang="nl-NL" sz="3200" dirty="0">
                <a:solidFill>
                  <a:srgbClr val="0F296D"/>
                </a:solidFill>
                <a:latin typeface="Archivo" panose="020B0604020202020204" charset="0"/>
                <a:cs typeface="Archivo" panose="020B0604020202020204" charset="0"/>
              </a:rPr>
              <a:t>&gt; Docentenhandleiding + inlogproblemen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Vragen? Neem contact op met </a:t>
            </a:r>
            <a:r>
              <a:rPr lang="nl-NL" sz="3200" dirty="0">
                <a:solidFill>
                  <a:schemeClr val="accent2"/>
                </a:solidFill>
                <a:latin typeface="Archivo" panose="020B0604020202020204" charset="0"/>
                <a:cs typeface="Archivo" panose="020B0604020202020204" charset="0"/>
              </a:rPr>
              <a:t>…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540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5B191B-121E-B4D5-AAC5-B86A87B3D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A6774A21-A523-9974-6480-74CA2E3A81A3}"/>
              </a:ext>
            </a:extLst>
          </p:cNvPr>
          <p:cNvSpPr txBox="1"/>
          <p:nvPr/>
        </p:nvSpPr>
        <p:spPr>
          <a:xfrm>
            <a:off x="1937755" y="2310383"/>
            <a:ext cx="14412483" cy="17663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638"/>
              </a:lnSpc>
            </a:pPr>
            <a:r>
              <a:rPr lang="en-US" sz="8800" b="1" dirty="0">
                <a:solidFill>
                  <a:srgbClr val="DEB5FC"/>
                </a:solidFill>
                <a:latin typeface="Archivo Expanded Heavy"/>
                <a:ea typeface="Archivo Expanded Heavy"/>
                <a:cs typeface="Archivo Expanded Heavy"/>
                <a:sym typeface="Archivo Expanded Heavy"/>
              </a:rPr>
              <a:t>BEDANKT VOOR JULLIE INZET! </a:t>
            </a:r>
          </a:p>
        </p:txBody>
      </p:sp>
      <p:pic>
        <p:nvPicPr>
          <p:cNvPr id="5" name="Afbeelding 4" descr="Afbeelding met tekst, vinger, schermopname, duim&#10;&#10;Door AI gegenereerde inhoud is mogelijk onjuist.">
            <a:extLst>
              <a:ext uri="{FF2B5EF4-FFF2-40B4-BE49-F238E27FC236}">
                <a16:creationId xmlns:a16="http://schemas.microsoft.com/office/drawing/2014/main" id="{6BF28EB4-6AB6-200A-EF40-917D6EE582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85" r="1328"/>
          <a:stretch>
            <a:fillRect/>
          </a:stretch>
        </p:blipFill>
        <p:spPr>
          <a:xfrm>
            <a:off x="4504488" y="4076700"/>
            <a:ext cx="9279019" cy="5015133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8B4173BA-272D-8D62-3559-1AF4D2ABC32D}"/>
              </a:ext>
            </a:extLst>
          </p:cNvPr>
          <p:cNvSpPr txBox="1"/>
          <p:nvPr/>
        </p:nvSpPr>
        <p:spPr>
          <a:xfrm>
            <a:off x="6510903" y="687335"/>
            <a:ext cx="52661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TOT SLOT</a:t>
            </a:r>
          </a:p>
        </p:txBody>
      </p:sp>
    </p:spTree>
    <p:extLst>
      <p:ext uri="{BB962C8B-B14F-4D97-AF65-F5344CB8AC3E}">
        <p14:creationId xmlns:p14="http://schemas.microsoft.com/office/powerpoint/2010/main" val="2941029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D2FF00D7-DEE2-51DB-EC88-AB4549CA798F}"/>
              </a:ext>
            </a:extLst>
          </p:cNvPr>
          <p:cNvSpPr txBox="1"/>
          <p:nvPr/>
        </p:nvSpPr>
        <p:spPr>
          <a:xfrm>
            <a:off x="914400" y="1104900"/>
            <a:ext cx="91294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AFNAMEPERIODE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C17F8EA-5930-3259-81A2-46739EB21FE8}"/>
              </a:ext>
            </a:extLst>
          </p:cNvPr>
          <p:cNvSpPr txBox="1"/>
          <p:nvPr/>
        </p:nvSpPr>
        <p:spPr>
          <a:xfrm>
            <a:off x="1828800" y="2781300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5 januari t/m 13 februari 2026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Inlogfaciliteit via DUO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Wekelijks responsoverzicht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Link naar de vragenlijst: </a:t>
            </a: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  <a:hlinkClick r:id="rId2"/>
              </a:rPr>
              <a:t>https://www.jobmbo.nl/monitor/</a:t>
            </a: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4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E9D535-49F0-3E97-4599-71783457C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B31E06F-BCC3-867F-F270-F9F8F70DA8EA}"/>
              </a:ext>
            </a:extLst>
          </p:cNvPr>
          <p:cNvSpPr txBox="1"/>
          <p:nvPr/>
        </p:nvSpPr>
        <p:spPr>
          <a:xfrm>
            <a:off x="914400" y="1104900"/>
            <a:ext cx="115082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INLOGFACILITEIT DUO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A6E6AF6-9799-7EF3-F5FE-36A1C105C4FD}"/>
              </a:ext>
            </a:extLst>
          </p:cNvPr>
          <p:cNvSpPr txBox="1"/>
          <p:nvPr/>
        </p:nvSpPr>
        <p:spPr>
          <a:xfrm>
            <a:off x="1219200" y="2460756"/>
            <a:ext cx="16002000" cy="8525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De student logt in met achternaam en geboortedatum </a:t>
            </a:r>
          </a:p>
          <a:p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DUO checkt of de student ingeschreven is bij DUO*</a:t>
            </a:r>
          </a:p>
          <a:p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	</a:t>
            </a:r>
            <a:r>
              <a:rPr lang="nl-NL" sz="36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- </a:t>
            </a:r>
            <a:r>
              <a:rPr lang="nl-NL" sz="3600" b="1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Zo ja: </a:t>
            </a:r>
            <a:r>
              <a:rPr lang="nl-NL" sz="36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alle bekende informatie bij DUO (opleiding, leerweg, leeftijd etc.) 	wordt gekoppeld, naam en geboortedatum worden omgezet in anoniem 	</a:t>
            </a:r>
            <a:r>
              <a:rPr lang="nl-NL" sz="3600" dirty="0" err="1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onderzoeksnummer</a:t>
            </a:r>
            <a:r>
              <a:rPr lang="nl-NL" sz="36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en vragenlijst wordt gestart </a:t>
            </a:r>
          </a:p>
          <a:p>
            <a:r>
              <a:rPr lang="nl-NL" sz="36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	- </a:t>
            </a:r>
            <a:r>
              <a:rPr lang="nl-NL" sz="3600" b="1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Zo nee: </a:t>
            </a:r>
            <a:r>
              <a:rPr lang="nl-NL" sz="36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student kan niet inloggen (zie sheet: inlogproblemen) </a:t>
            </a:r>
            <a:r>
              <a:rPr lang="nl-NL" sz="3600" b="1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</a:t>
            </a:r>
          </a:p>
          <a:p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Data (antwoorden vragenlijst) worden opgeslagen onder het anonieme </a:t>
            </a:r>
            <a:r>
              <a:rPr lang="nl-NL" sz="4000" dirty="0" err="1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onderzoeksnummer</a:t>
            </a:r>
            <a:r>
              <a:rPr lang="nl-NL" sz="4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 en op die manier via het onderzoeksbureau teruggegeven aan de scholen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2400" i="1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*De peildatum is 1 december 2025, de student moet dus vóór 1 december zijn ingeschreven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4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680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96708E-AA8B-B789-1C21-424124CE5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253FC1AE-D146-0D24-1AF5-8AC6E6BF27B7}"/>
              </a:ext>
            </a:extLst>
          </p:cNvPr>
          <p:cNvSpPr txBox="1"/>
          <p:nvPr/>
        </p:nvSpPr>
        <p:spPr>
          <a:xfrm>
            <a:off x="914400" y="1104900"/>
            <a:ext cx="115082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INLOGFACILITEIT DUO</a:t>
            </a:r>
          </a:p>
        </p:txBody>
      </p:sp>
      <p:sp>
        <p:nvSpPr>
          <p:cNvPr id="31" name="TextBox 5">
            <a:extLst>
              <a:ext uri="{FF2B5EF4-FFF2-40B4-BE49-F238E27FC236}">
                <a16:creationId xmlns:a16="http://schemas.microsoft.com/office/drawing/2014/main" id="{71A5BC4C-32FD-89A2-6F4E-92F558E045D2}"/>
              </a:ext>
            </a:extLst>
          </p:cNvPr>
          <p:cNvSpPr txBox="1"/>
          <p:nvPr/>
        </p:nvSpPr>
        <p:spPr>
          <a:xfrm>
            <a:off x="12089275" y="6590752"/>
            <a:ext cx="4110310" cy="979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8"/>
              </a:lnSpc>
            </a:pPr>
            <a:r>
              <a:rPr lang="en-US" sz="3507" b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Vragenlijst</a:t>
            </a:r>
          </a:p>
          <a:p>
            <a:pPr algn="ctr">
              <a:lnSpc>
                <a:spcPts val="3788"/>
              </a:lnSpc>
            </a:pPr>
            <a:r>
              <a:rPr lang="en-US" sz="3507" b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onderzoeksbureau</a:t>
            </a:r>
          </a:p>
        </p:txBody>
      </p:sp>
      <p:grpSp>
        <p:nvGrpSpPr>
          <p:cNvPr id="32" name="Group 6">
            <a:extLst>
              <a:ext uri="{FF2B5EF4-FFF2-40B4-BE49-F238E27FC236}">
                <a16:creationId xmlns:a16="http://schemas.microsoft.com/office/drawing/2014/main" id="{C23B3721-631A-3839-238D-36EEF828FAD2}"/>
              </a:ext>
            </a:extLst>
          </p:cNvPr>
          <p:cNvGrpSpPr/>
          <p:nvPr/>
        </p:nvGrpSpPr>
        <p:grpSpPr>
          <a:xfrm rot="-10800000">
            <a:off x="3769133" y="5365563"/>
            <a:ext cx="748872" cy="1107786"/>
            <a:chOff x="0" y="0"/>
            <a:chExt cx="549459" cy="812800"/>
          </a:xfrm>
        </p:grpSpPr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A4F92F83-7FAC-50C8-4CFE-A9A30C809FCD}"/>
                </a:ext>
              </a:extLst>
            </p:cNvPr>
            <p:cNvSpPr/>
            <p:nvPr/>
          </p:nvSpPr>
          <p:spPr>
            <a:xfrm>
              <a:off x="0" y="0"/>
              <a:ext cx="549459" cy="812800"/>
            </a:xfrm>
            <a:custGeom>
              <a:avLst/>
              <a:gdLst/>
              <a:ahLst/>
              <a:cxnLst/>
              <a:rect l="l" t="t" r="r" b="b"/>
              <a:pathLst>
                <a:path w="549459" h="812800">
                  <a:moveTo>
                    <a:pt x="27473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346259" y="812800"/>
                  </a:lnTo>
                  <a:lnTo>
                    <a:pt x="346259" y="406400"/>
                  </a:lnTo>
                  <a:lnTo>
                    <a:pt x="549459" y="406400"/>
                  </a:lnTo>
                  <a:lnTo>
                    <a:pt x="274730" y="0"/>
                  </a:lnTo>
                  <a:close/>
                </a:path>
              </a:pathLst>
            </a:custGeom>
            <a:solidFill>
              <a:srgbClr val="62E086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4" name="TextBox 8">
              <a:extLst>
                <a:ext uri="{FF2B5EF4-FFF2-40B4-BE49-F238E27FC236}">
                  <a16:creationId xmlns:a16="http://schemas.microsoft.com/office/drawing/2014/main" id="{65664A3F-CD66-EE5F-894A-DC57584A4D53}"/>
                </a:ext>
              </a:extLst>
            </p:cNvPr>
            <p:cNvSpPr txBox="1"/>
            <p:nvPr/>
          </p:nvSpPr>
          <p:spPr>
            <a:xfrm>
              <a:off x="203200" y="63500"/>
              <a:ext cx="143059" cy="74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</a:pPr>
              <a:endParaRPr/>
            </a:p>
          </p:txBody>
        </p:sp>
      </p:grpSp>
      <p:sp>
        <p:nvSpPr>
          <p:cNvPr id="35" name="TextBox 9">
            <a:extLst>
              <a:ext uri="{FF2B5EF4-FFF2-40B4-BE49-F238E27FC236}">
                <a16:creationId xmlns:a16="http://schemas.microsoft.com/office/drawing/2014/main" id="{BAB72876-D84F-4DA2-CDB4-1265E65389DF}"/>
              </a:ext>
            </a:extLst>
          </p:cNvPr>
          <p:cNvSpPr txBox="1"/>
          <p:nvPr/>
        </p:nvSpPr>
        <p:spPr>
          <a:xfrm>
            <a:off x="2088414" y="6685626"/>
            <a:ext cx="4110310" cy="979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8"/>
              </a:lnSpc>
            </a:pPr>
            <a:r>
              <a:rPr lang="en-US" sz="3507" b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Inlogfaciliteit</a:t>
            </a:r>
          </a:p>
          <a:p>
            <a:pPr algn="ctr">
              <a:lnSpc>
                <a:spcPts val="3788"/>
              </a:lnSpc>
            </a:pPr>
            <a:r>
              <a:rPr lang="en-US" sz="3507" b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DUO</a:t>
            </a:r>
          </a:p>
        </p:txBody>
      </p:sp>
      <p:grpSp>
        <p:nvGrpSpPr>
          <p:cNvPr id="36" name="Group 10">
            <a:extLst>
              <a:ext uri="{FF2B5EF4-FFF2-40B4-BE49-F238E27FC236}">
                <a16:creationId xmlns:a16="http://schemas.microsoft.com/office/drawing/2014/main" id="{F5770E72-7EF5-55F1-F84E-4676CACCE471}"/>
              </a:ext>
            </a:extLst>
          </p:cNvPr>
          <p:cNvGrpSpPr/>
          <p:nvPr/>
        </p:nvGrpSpPr>
        <p:grpSpPr>
          <a:xfrm rot="5400000">
            <a:off x="11287221" y="6512276"/>
            <a:ext cx="748872" cy="1107786"/>
            <a:chOff x="0" y="0"/>
            <a:chExt cx="549459" cy="812800"/>
          </a:xfrm>
        </p:grpSpPr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2E591DAC-7B3D-79CE-6618-EB6B7CD90397}"/>
                </a:ext>
              </a:extLst>
            </p:cNvPr>
            <p:cNvSpPr/>
            <p:nvPr/>
          </p:nvSpPr>
          <p:spPr>
            <a:xfrm>
              <a:off x="0" y="0"/>
              <a:ext cx="549459" cy="812800"/>
            </a:xfrm>
            <a:custGeom>
              <a:avLst/>
              <a:gdLst/>
              <a:ahLst/>
              <a:cxnLst/>
              <a:rect l="l" t="t" r="r" b="b"/>
              <a:pathLst>
                <a:path w="549459" h="812800">
                  <a:moveTo>
                    <a:pt x="27473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346259" y="812800"/>
                  </a:lnTo>
                  <a:lnTo>
                    <a:pt x="346259" y="406400"/>
                  </a:lnTo>
                  <a:lnTo>
                    <a:pt x="549459" y="406400"/>
                  </a:lnTo>
                  <a:lnTo>
                    <a:pt x="274730" y="0"/>
                  </a:lnTo>
                  <a:close/>
                </a:path>
              </a:pathLst>
            </a:custGeom>
            <a:solidFill>
              <a:srgbClr val="62E086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38" name="TextBox 12">
              <a:extLst>
                <a:ext uri="{FF2B5EF4-FFF2-40B4-BE49-F238E27FC236}">
                  <a16:creationId xmlns:a16="http://schemas.microsoft.com/office/drawing/2014/main" id="{B4557BFC-3704-3D49-A425-B16CB3E24D55}"/>
                </a:ext>
              </a:extLst>
            </p:cNvPr>
            <p:cNvSpPr txBox="1"/>
            <p:nvPr/>
          </p:nvSpPr>
          <p:spPr>
            <a:xfrm>
              <a:off x="203200" y="63500"/>
              <a:ext cx="143059" cy="74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</a:pPr>
              <a:endParaRPr/>
            </a:p>
          </p:txBody>
        </p:sp>
      </p:grpSp>
      <p:grpSp>
        <p:nvGrpSpPr>
          <p:cNvPr id="39" name="Group 13">
            <a:extLst>
              <a:ext uri="{FF2B5EF4-FFF2-40B4-BE49-F238E27FC236}">
                <a16:creationId xmlns:a16="http://schemas.microsoft.com/office/drawing/2014/main" id="{E5884096-A411-E475-32A4-EE2FEA81477C}"/>
              </a:ext>
            </a:extLst>
          </p:cNvPr>
          <p:cNvGrpSpPr/>
          <p:nvPr/>
        </p:nvGrpSpPr>
        <p:grpSpPr>
          <a:xfrm rot="5400000">
            <a:off x="5824288" y="6512276"/>
            <a:ext cx="748872" cy="1107786"/>
            <a:chOff x="0" y="0"/>
            <a:chExt cx="549459" cy="812800"/>
          </a:xfrm>
        </p:grpSpPr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C7EAED7B-D9E1-F11D-A626-93A30EB25BAF}"/>
                </a:ext>
              </a:extLst>
            </p:cNvPr>
            <p:cNvSpPr/>
            <p:nvPr/>
          </p:nvSpPr>
          <p:spPr>
            <a:xfrm>
              <a:off x="0" y="0"/>
              <a:ext cx="549459" cy="812800"/>
            </a:xfrm>
            <a:custGeom>
              <a:avLst/>
              <a:gdLst/>
              <a:ahLst/>
              <a:cxnLst/>
              <a:rect l="l" t="t" r="r" b="b"/>
              <a:pathLst>
                <a:path w="549459" h="812800">
                  <a:moveTo>
                    <a:pt x="27473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346259" y="812800"/>
                  </a:lnTo>
                  <a:lnTo>
                    <a:pt x="346259" y="406400"/>
                  </a:lnTo>
                  <a:lnTo>
                    <a:pt x="549459" y="406400"/>
                  </a:lnTo>
                  <a:lnTo>
                    <a:pt x="274730" y="0"/>
                  </a:lnTo>
                  <a:close/>
                </a:path>
              </a:pathLst>
            </a:custGeom>
            <a:solidFill>
              <a:srgbClr val="62E086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1" name="TextBox 15">
              <a:extLst>
                <a:ext uri="{FF2B5EF4-FFF2-40B4-BE49-F238E27FC236}">
                  <a16:creationId xmlns:a16="http://schemas.microsoft.com/office/drawing/2014/main" id="{6AB5E1E0-4BE9-1CBA-20CB-13E3126DF47A}"/>
                </a:ext>
              </a:extLst>
            </p:cNvPr>
            <p:cNvSpPr txBox="1"/>
            <p:nvPr/>
          </p:nvSpPr>
          <p:spPr>
            <a:xfrm>
              <a:off x="203200" y="63500"/>
              <a:ext cx="143059" cy="74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</a:pPr>
              <a:endParaRPr/>
            </a:p>
          </p:txBody>
        </p:sp>
      </p:grpSp>
      <p:sp>
        <p:nvSpPr>
          <p:cNvPr id="42" name="Freeform 16">
            <a:extLst>
              <a:ext uri="{FF2B5EF4-FFF2-40B4-BE49-F238E27FC236}">
                <a16:creationId xmlns:a16="http://schemas.microsoft.com/office/drawing/2014/main" id="{200390BC-13E9-402F-F3B2-793C25167D30}"/>
              </a:ext>
            </a:extLst>
          </p:cNvPr>
          <p:cNvSpPr/>
          <p:nvPr/>
        </p:nvSpPr>
        <p:spPr>
          <a:xfrm>
            <a:off x="9068682" y="3377701"/>
            <a:ext cx="5185950" cy="220403"/>
          </a:xfrm>
          <a:custGeom>
            <a:avLst/>
            <a:gdLst/>
            <a:ahLst/>
            <a:cxnLst/>
            <a:rect l="l" t="t" r="r" b="b"/>
            <a:pathLst>
              <a:path w="5185950" h="220403">
                <a:moveTo>
                  <a:pt x="0" y="0"/>
                </a:moveTo>
                <a:lnTo>
                  <a:pt x="5185950" y="0"/>
                </a:lnTo>
                <a:lnTo>
                  <a:pt x="5185950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3" name="Freeform 17">
            <a:extLst>
              <a:ext uri="{FF2B5EF4-FFF2-40B4-BE49-F238E27FC236}">
                <a16:creationId xmlns:a16="http://schemas.microsoft.com/office/drawing/2014/main" id="{F9F6F612-F84E-3C4A-39BF-77A9B9F59A77}"/>
              </a:ext>
            </a:extLst>
          </p:cNvPr>
          <p:cNvSpPr/>
          <p:nvPr/>
        </p:nvSpPr>
        <p:spPr>
          <a:xfrm rot="5400000">
            <a:off x="12651707" y="4870424"/>
            <a:ext cx="2985447" cy="220403"/>
          </a:xfrm>
          <a:custGeom>
            <a:avLst/>
            <a:gdLst/>
            <a:ahLst/>
            <a:cxnLst/>
            <a:rect l="l" t="t" r="r" b="b"/>
            <a:pathLst>
              <a:path w="2985447" h="220403">
                <a:moveTo>
                  <a:pt x="0" y="0"/>
                </a:moveTo>
                <a:lnTo>
                  <a:pt x="2985447" y="0"/>
                </a:lnTo>
                <a:lnTo>
                  <a:pt x="2985447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73707"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4" name="Freeform 18">
            <a:extLst>
              <a:ext uri="{FF2B5EF4-FFF2-40B4-BE49-F238E27FC236}">
                <a16:creationId xmlns:a16="http://schemas.microsoft.com/office/drawing/2014/main" id="{3847B336-2203-F36D-342A-728B19C8ED31}"/>
              </a:ext>
            </a:extLst>
          </p:cNvPr>
          <p:cNvSpPr/>
          <p:nvPr/>
        </p:nvSpPr>
        <p:spPr>
          <a:xfrm>
            <a:off x="5971129" y="3356726"/>
            <a:ext cx="5185950" cy="220403"/>
          </a:xfrm>
          <a:custGeom>
            <a:avLst/>
            <a:gdLst/>
            <a:ahLst/>
            <a:cxnLst/>
            <a:rect l="l" t="t" r="r" b="b"/>
            <a:pathLst>
              <a:path w="5185950" h="220403">
                <a:moveTo>
                  <a:pt x="0" y="0"/>
                </a:moveTo>
                <a:lnTo>
                  <a:pt x="5185950" y="0"/>
                </a:lnTo>
                <a:lnTo>
                  <a:pt x="5185950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45" name="Group 19">
            <a:extLst>
              <a:ext uri="{FF2B5EF4-FFF2-40B4-BE49-F238E27FC236}">
                <a16:creationId xmlns:a16="http://schemas.microsoft.com/office/drawing/2014/main" id="{EEB3423C-2D69-FD25-47C8-5C991FBA5988}"/>
              </a:ext>
            </a:extLst>
          </p:cNvPr>
          <p:cNvGrpSpPr/>
          <p:nvPr/>
        </p:nvGrpSpPr>
        <p:grpSpPr>
          <a:xfrm rot="-10800000">
            <a:off x="13802062" y="5644138"/>
            <a:ext cx="684737" cy="1012913"/>
            <a:chOff x="0" y="0"/>
            <a:chExt cx="549459" cy="812800"/>
          </a:xfrm>
        </p:grpSpPr>
        <p:sp>
          <p:nvSpPr>
            <p:cNvPr id="46" name="Freeform 20">
              <a:extLst>
                <a:ext uri="{FF2B5EF4-FFF2-40B4-BE49-F238E27FC236}">
                  <a16:creationId xmlns:a16="http://schemas.microsoft.com/office/drawing/2014/main" id="{F1222DC9-A28D-8276-15BA-3B9FA31A29DF}"/>
                </a:ext>
              </a:extLst>
            </p:cNvPr>
            <p:cNvSpPr/>
            <p:nvPr/>
          </p:nvSpPr>
          <p:spPr>
            <a:xfrm>
              <a:off x="0" y="0"/>
              <a:ext cx="549459" cy="812800"/>
            </a:xfrm>
            <a:custGeom>
              <a:avLst/>
              <a:gdLst/>
              <a:ahLst/>
              <a:cxnLst/>
              <a:rect l="l" t="t" r="r" b="b"/>
              <a:pathLst>
                <a:path w="549459" h="812800">
                  <a:moveTo>
                    <a:pt x="27473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346259" y="812800"/>
                  </a:lnTo>
                  <a:lnTo>
                    <a:pt x="346259" y="406400"/>
                  </a:lnTo>
                  <a:lnTo>
                    <a:pt x="549459" y="406400"/>
                  </a:lnTo>
                  <a:lnTo>
                    <a:pt x="274730" y="0"/>
                  </a:lnTo>
                  <a:close/>
                </a:path>
              </a:pathLst>
            </a:custGeom>
            <a:solidFill>
              <a:srgbClr val="FFA3A1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7" name="TextBox 21">
              <a:extLst>
                <a:ext uri="{FF2B5EF4-FFF2-40B4-BE49-F238E27FC236}">
                  <a16:creationId xmlns:a16="http://schemas.microsoft.com/office/drawing/2014/main" id="{78541EBE-A915-350B-AC3A-F861E7E995BB}"/>
                </a:ext>
              </a:extLst>
            </p:cNvPr>
            <p:cNvSpPr txBox="1"/>
            <p:nvPr/>
          </p:nvSpPr>
          <p:spPr>
            <a:xfrm>
              <a:off x="203200" y="63500"/>
              <a:ext cx="143059" cy="74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</a:pPr>
              <a:endParaRPr/>
            </a:p>
          </p:txBody>
        </p:sp>
      </p:grpSp>
      <p:sp>
        <p:nvSpPr>
          <p:cNvPr id="48" name="Freeform 22">
            <a:extLst>
              <a:ext uri="{FF2B5EF4-FFF2-40B4-BE49-F238E27FC236}">
                <a16:creationId xmlns:a16="http://schemas.microsoft.com/office/drawing/2014/main" id="{D0B5B375-8545-5A4A-2115-B474397CFB7E}"/>
              </a:ext>
            </a:extLst>
          </p:cNvPr>
          <p:cNvSpPr/>
          <p:nvPr/>
        </p:nvSpPr>
        <p:spPr>
          <a:xfrm rot="5400000">
            <a:off x="13422612" y="8276651"/>
            <a:ext cx="1443636" cy="220403"/>
          </a:xfrm>
          <a:custGeom>
            <a:avLst/>
            <a:gdLst/>
            <a:ahLst/>
            <a:cxnLst/>
            <a:rect l="l" t="t" r="r" b="b"/>
            <a:pathLst>
              <a:path w="1443636" h="220403">
                <a:moveTo>
                  <a:pt x="0" y="0"/>
                </a:moveTo>
                <a:lnTo>
                  <a:pt x="1443637" y="0"/>
                </a:lnTo>
                <a:lnTo>
                  <a:pt x="1443637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259228"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9" name="Freeform 23">
            <a:extLst>
              <a:ext uri="{FF2B5EF4-FFF2-40B4-BE49-F238E27FC236}">
                <a16:creationId xmlns:a16="http://schemas.microsoft.com/office/drawing/2014/main" id="{0ED34DCA-6DCA-365F-1B67-26F72957B69B}"/>
              </a:ext>
            </a:extLst>
          </p:cNvPr>
          <p:cNvSpPr/>
          <p:nvPr/>
        </p:nvSpPr>
        <p:spPr>
          <a:xfrm>
            <a:off x="9068682" y="8822343"/>
            <a:ext cx="5185950" cy="220403"/>
          </a:xfrm>
          <a:custGeom>
            <a:avLst/>
            <a:gdLst/>
            <a:ahLst/>
            <a:cxnLst/>
            <a:rect l="l" t="t" r="r" b="b"/>
            <a:pathLst>
              <a:path w="5185950" h="220403">
                <a:moveTo>
                  <a:pt x="0" y="0"/>
                </a:moveTo>
                <a:lnTo>
                  <a:pt x="5185950" y="0"/>
                </a:lnTo>
                <a:lnTo>
                  <a:pt x="5185950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0" name="Freeform 24">
            <a:extLst>
              <a:ext uri="{FF2B5EF4-FFF2-40B4-BE49-F238E27FC236}">
                <a16:creationId xmlns:a16="http://schemas.microsoft.com/office/drawing/2014/main" id="{F86D4E58-BC5D-E46D-AC93-E25D7A507EF3}"/>
              </a:ext>
            </a:extLst>
          </p:cNvPr>
          <p:cNvSpPr/>
          <p:nvPr/>
        </p:nvSpPr>
        <p:spPr>
          <a:xfrm>
            <a:off x="4453999" y="8772329"/>
            <a:ext cx="5185950" cy="220403"/>
          </a:xfrm>
          <a:custGeom>
            <a:avLst/>
            <a:gdLst/>
            <a:ahLst/>
            <a:cxnLst/>
            <a:rect l="l" t="t" r="r" b="b"/>
            <a:pathLst>
              <a:path w="5185950" h="220403">
                <a:moveTo>
                  <a:pt x="0" y="0"/>
                </a:moveTo>
                <a:lnTo>
                  <a:pt x="5185950" y="0"/>
                </a:lnTo>
                <a:lnTo>
                  <a:pt x="5185950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1" name="Freeform 25">
            <a:extLst>
              <a:ext uri="{FF2B5EF4-FFF2-40B4-BE49-F238E27FC236}">
                <a16:creationId xmlns:a16="http://schemas.microsoft.com/office/drawing/2014/main" id="{E6D5771F-7322-DB11-0041-EA783B8246C1}"/>
              </a:ext>
            </a:extLst>
          </p:cNvPr>
          <p:cNvSpPr/>
          <p:nvPr/>
        </p:nvSpPr>
        <p:spPr>
          <a:xfrm>
            <a:off x="3688520" y="8772329"/>
            <a:ext cx="5185950" cy="220403"/>
          </a:xfrm>
          <a:custGeom>
            <a:avLst/>
            <a:gdLst/>
            <a:ahLst/>
            <a:cxnLst/>
            <a:rect l="l" t="t" r="r" b="b"/>
            <a:pathLst>
              <a:path w="5185950" h="220403">
                <a:moveTo>
                  <a:pt x="0" y="0"/>
                </a:moveTo>
                <a:lnTo>
                  <a:pt x="5185949" y="0"/>
                </a:lnTo>
                <a:lnTo>
                  <a:pt x="5185949" y="220403"/>
                </a:lnTo>
                <a:lnTo>
                  <a:pt x="0" y="2204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52" name="Group 26">
            <a:extLst>
              <a:ext uri="{FF2B5EF4-FFF2-40B4-BE49-F238E27FC236}">
                <a16:creationId xmlns:a16="http://schemas.microsoft.com/office/drawing/2014/main" id="{9CBD24D6-21EA-BF37-CA31-AEE2D7897DBF}"/>
              </a:ext>
            </a:extLst>
          </p:cNvPr>
          <p:cNvGrpSpPr/>
          <p:nvPr/>
        </p:nvGrpSpPr>
        <p:grpSpPr>
          <a:xfrm>
            <a:off x="3426765" y="7919632"/>
            <a:ext cx="684737" cy="1012913"/>
            <a:chOff x="0" y="0"/>
            <a:chExt cx="549459" cy="812800"/>
          </a:xfrm>
        </p:grpSpPr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7A6B50A1-6D15-3CDA-D24B-31F00C564917}"/>
                </a:ext>
              </a:extLst>
            </p:cNvPr>
            <p:cNvSpPr/>
            <p:nvPr/>
          </p:nvSpPr>
          <p:spPr>
            <a:xfrm>
              <a:off x="0" y="0"/>
              <a:ext cx="549459" cy="812800"/>
            </a:xfrm>
            <a:custGeom>
              <a:avLst/>
              <a:gdLst/>
              <a:ahLst/>
              <a:cxnLst/>
              <a:rect l="l" t="t" r="r" b="b"/>
              <a:pathLst>
                <a:path w="549459" h="812800">
                  <a:moveTo>
                    <a:pt x="274730" y="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812800"/>
                  </a:lnTo>
                  <a:lnTo>
                    <a:pt x="346259" y="812800"/>
                  </a:lnTo>
                  <a:lnTo>
                    <a:pt x="346259" y="406400"/>
                  </a:lnTo>
                  <a:lnTo>
                    <a:pt x="549459" y="406400"/>
                  </a:lnTo>
                  <a:lnTo>
                    <a:pt x="274730" y="0"/>
                  </a:lnTo>
                  <a:close/>
                </a:path>
              </a:pathLst>
            </a:custGeom>
            <a:solidFill>
              <a:srgbClr val="FFA3A1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54" name="TextBox 28">
              <a:extLst>
                <a:ext uri="{FF2B5EF4-FFF2-40B4-BE49-F238E27FC236}">
                  <a16:creationId xmlns:a16="http://schemas.microsoft.com/office/drawing/2014/main" id="{B3E94879-7BEB-7B9B-BAF0-3766787CB5A7}"/>
                </a:ext>
              </a:extLst>
            </p:cNvPr>
            <p:cNvSpPr txBox="1"/>
            <p:nvPr/>
          </p:nvSpPr>
          <p:spPr>
            <a:xfrm>
              <a:off x="203200" y="63500"/>
              <a:ext cx="143059" cy="7493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819"/>
                </a:lnSpc>
              </a:pPr>
              <a:endParaRPr/>
            </a:p>
          </p:txBody>
        </p:sp>
      </p:grpSp>
      <p:sp>
        <p:nvSpPr>
          <p:cNvPr id="55" name="Freeform 29">
            <a:extLst>
              <a:ext uri="{FF2B5EF4-FFF2-40B4-BE49-F238E27FC236}">
                <a16:creationId xmlns:a16="http://schemas.microsoft.com/office/drawing/2014/main" id="{693BF0D0-740F-3241-10C3-6AFBF17CC54D}"/>
              </a:ext>
            </a:extLst>
          </p:cNvPr>
          <p:cNvSpPr/>
          <p:nvPr/>
        </p:nvSpPr>
        <p:spPr>
          <a:xfrm>
            <a:off x="9720170" y="3112133"/>
            <a:ext cx="756266" cy="751540"/>
          </a:xfrm>
          <a:custGeom>
            <a:avLst/>
            <a:gdLst/>
            <a:ahLst/>
            <a:cxnLst/>
            <a:rect l="l" t="t" r="r" b="b"/>
            <a:pathLst>
              <a:path w="756266" h="751540">
                <a:moveTo>
                  <a:pt x="0" y="0"/>
                </a:moveTo>
                <a:lnTo>
                  <a:pt x="756266" y="0"/>
                </a:lnTo>
                <a:lnTo>
                  <a:pt x="756266" y="751539"/>
                </a:lnTo>
                <a:lnTo>
                  <a:pt x="0" y="7515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56" name="TextBox 30">
            <a:extLst>
              <a:ext uri="{FF2B5EF4-FFF2-40B4-BE49-F238E27FC236}">
                <a16:creationId xmlns:a16="http://schemas.microsoft.com/office/drawing/2014/main" id="{3ED85AAE-DFE8-CB01-46C3-D597C39138D0}"/>
              </a:ext>
            </a:extLst>
          </p:cNvPr>
          <p:cNvSpPr txBox="1"/>
          <p:nvPr/>
        </p:nvSpPr>
        <p:spPr>
          <a:xfrm>
            <a:off x="6750827" y="6590752"/>
            <a:ext cx="4247286" cy="9794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8"/>
              </a:lnSpc>
            </a:pPr>
            <a:r>
              <a:rPr lang="en-US" sz="3507" b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Anoniem onderzoeksnummer</a:t>
            </a:r>
          </a:p>
        </p:txBody>
      </p:sp>
      <p:sp>
        <p:nvSpPr>
          <p:cNvPr id="57" name="TextBox 31">
            <a:extLst>
              <a:ext uri="{FF2B5EF4-FFF2-40B4-BE49-F238E27FC236}">
                <a16:creationId xmlns:a16="http://schemas.microsoft.com/office/drawing/2014/main" id="{91C63A4D-EA0B-755F-7D98-00AA80E0265C}"/>
              </a:ext>
            </a:extLst>
          </p:cNvPr>
          <p:cNvSpPr txBox="1"/>
          <p:nvPr/>
        </p:nvSpPr>
        <p:spPr>
          <a:xfrm>
            <a:off x="2413336" y="2820739"/>
            <a:ext cx="3352654" cy="10624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138"/>
              </a:lnSpc>
            </a:pPr>
            <a:r>
              <a:rPr lang="en-US" sz="3507" b="1" dirty="0" err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Achternaam</a:t>
            </a:r>
            <a:r>
              <a:rPr lang="en-US" sz="3507" b="1" dirty="0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 </a:t>
            </a:r>
          </a:p>
          <a:p>
            <a:pPr algn="ctr">
              <a:lnSpc>
                <a:spcPts val="4138"/>
              </a:lnSpc>
            </a:pPr>
            <a:r>
              <a:rPr lang="en-US" sz="3507" b="1" dirty="0" err="1">
                <a:solidFill>
                  <a:srgbClr val="253265"/>
                </a:solidFill>
                <a:latin typeface="Archivo Semi-Bold"/>
                <a:ea typeface="Archivo Semi-Bold"/>
                <a:cs typeface="Archivo Semi-Bold"/>
                <a:sym typeface="Archivo Semi-Bold"/>
              </a:rPr>
              <a:t>Geboortedatum</a:t>
            </a:r>
            <a:endParaRPr lang="en-US" sz="3507" b="1" dirty="0">
              <a:solidFill>
                <a:srgbClr val="253265"/>
              </a:solidFill>
              <a:latin typeface="Archivo Semi-Bold"/>
              <a:ea typeface="Archivo Semi-Bold"/>
              <a:cs typeface="Archivo Semi-Bold"/>
              <a:sym typeface="Archivo Semi-Bold"/>
            </a:endParaRPr>
          </a:p>
        </p:txBody>
      </p:sp>
      <p:sp>
        <p:nvSpPr>
          <p:cNvPr id="58" name="TextBox 32">
            <a:extLst>
              <a:ext uri="{FF2B5EF4-FFF2-40B4-BE49-F238E27FC236}">
                <a16:creationId xmlns:a16="http://schemas.microsoft.com/office/drawing/2014/main" id="{1C65438D-BBEB-E04D-1F6A-1644B6F4A079}"/>
              </a:ext>
            </a:extLst>
          </p:cNvPr>
          <p:cNvSpPr txBox="1"/>
          <p:nvPr/>
        </p:nvSpPr>
        <p:spPr>
          <a:xfrm>
            <a:off x="3064701" y="4081362"/>
            <a:ext cx="2156546" cy="1062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38"/>
              </a:lnSpc>
            </a:pPr>
            <a:r>
              <a:rPr lang="en-US" sz="3507">
                <a:solidFill>
                  <a:srgbClr val="253265"/>
                </a:solidFill>
                <a:latin typeface="Archivo"/>
                <a:ea typeface="Archivo"/>
                <a:cs typeface="Archivo"/>
                <a:sym typeface="Archivo"/>
              </a:rPr>
              <a:t>Voornaam </a:t>
            </a:r>
          </a:p>
          <a:p>
            <a:pPr algn="ctr">
              <a:lnSpc>
                <a:spcPts val="4138"/>
              </a:lnSpc>
            </a:pPr>
            <a:r>
              <a:rPr lang="en-US" sz="3507">
                <a:solidFill>
                  <a:srgbClr val="253265"/>
                </a:solidFill>
                <a:latin typeface="Archivo"/>
                <a:ea typeface="Archivo"/>
                <a:cs typeface="Archivo"/>
                <a:sym typeface="Archivo"/>
              </a:rPr>
              <a:t>Instelling</a:t>
            </a:r>
          </a:p>
        </p:txBody>
      </p:sp>
      <p:sp>
        <p:nvSpPr>
          <p:cNvPr id="59" name="Freeform 33">
            <a:extLst>
              <a:ext uri="{FF2B5EF4-FFF2-40B4-BE49-F238E27FC236}">
                <a16:creationId xmlns:a16="http://schemas.microsoft.com/office/drawing/2014/main" id="{3B0D9D7A-B0AF-4162-5977-DD190830B63D}"/>
              </a:ext>
            </a:extLst>
          </p:cNvPr>
          <p:cNvSpPr/>
          <p:nvPr/>
        </p:nvSpPr>
        <p:spPr>
          <a:xfrm>
            <a:off x="7424190" y="8506760"/>
            <a:ext cx="756266" cy="751540"/>
          </a:xfrm>
          <a:custGeom>
            <a:avLst/>
            <a:gdLst/>
            <a:ahLst/>
            <a:cxnLst/>
            <a:rect l="l" t="t" r="r" b="b"/>
            <a:pathLst>
              <a:path w="756266" h="751540">
                <a:moveTo>
                  <a:pt x="0" y="0"/>
                </a:moveTo>
                <a:lnTo>
                  <a:pt x="756266" y="0"/>
                </a:lnTo>
                <a:lnTo>
                  <a:pt x="756266" y="751540"/>
                </a:lnTo>
                <a:lnTo>
                  <a:pt x="0" y="7515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2949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45A950-8B84-C338-6EAE-9DE60F1199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50525BA2-2E1F-6EB2-4F44-4AC8AC66CEC4}"/>
              </a:ext>
            </a:extLst>
          </p:cNvPr>
          <p:cNvSpPr txBox="1"/>
          <p:nvPr/>
        </p:nvSpPr>
        <p:spPr>
          <a:xfrm>
            <a:off x="914400" y="1104900"/>
            <a:ext cx="104855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INLOGPROBLEMEN?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18D2E226-52B4-C47E-A87B-84D6BFD2F046}"/>
              </a:ext>
            </a:extLst>
          </p:cNvPr>
          <p:cNvSpPr txBox="1"/>
          <p:nvPr/>
        </p:nvSpPr>
        <p:spPr>
          <a:xfrm>
            <a:off x="1752600" y="2476798"/>
            <a:ext cx="14249400" cy="698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Zijn er meerdere studenten met dezelfde achternaam en geboortedatum? Dan wordt er ook om voornaam en instelling gevraagd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Geen herkenning? Controleer of de achternaam zo is geschreven zoals op identiteitsbewijs, en eventueel hoe de student bij school in het systeem staat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Heeft de student de vragenlijst al (deels) ingevuld? Dan kan je verder gaan waar je bent gebleven of zie je bij inloggen dat de vragenlijst al is voltooid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Browser tussentijds gesloten? Dan moet je 10 minuten wachten voordat je opnieuw kunt inloggen, je gaat dan verder waar je gebleven was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Lukt dit niet? Dan behoort student niet tot de doelgroep, bijvoorbeeld vanwege inschrijving na 1 december of niet behoren tot de doelgroep (</a:t>
            </a:r>
            <a:r>
              <a:rPr lang="nl-NL" sz="3200" dirty="0" err="1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vavo</a:t>
            </a: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75129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1E4842-9C2F-52C9-7509-2EECF0EAF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289D1114-87D7-60DB-C08B-64F1B8272653}"/>
              </a:ext>
            </a:extLst>
          </p:cNvPr>
          <p:cNvSpPr txBox="1"/>
          <p:nvPr/>
        </p:nvSpPr>
        <p:spPr>
          <a:xfrm>
            <a:off x="914400" y="1104900"/>
            <a:ext cx="989726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KEUZE VOOR TAAL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8FF4D47-F729-6CD6-C465-899EE97C54DD}"/>
              </a:ext>
            </a:extLst>
          </p:cNvPr>
          <p:cNvSpPr txBox="1"/>
          <p:nvPr/>
        </p:nvSpPr>
        <p:spPr>
          <a:xfrm>
            <a:off x="1752600" y="2476798"/>
            <a:ext cx="142494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Student kiest aan het begin zelf de taal waarin de vragenlijst wordt ingevuld. Keuze uit: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Nederlands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Engels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NT2-versie (verkorte versie)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Papiaments (voor MBO Bonaire)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200" b="1" dirty="0">
                <a:solidFill>
                  <a:schemeClr val="accent2"/>
                </a:solidFill>
                <a:latin typeface="Archivo" panose="020B0604020202020204" charset="0"/>
                <a:cs typeface="Archivo" panose="020B0604020202020204" charset="0"/>
              </a:rPr>
              <a:t>Let op! </a:t>
            </a: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Je kunt na de keuze niet meer wisselen van taal, het is dus belangrijk dat de student direct de juiste keuze maakt (in de meeste gevallen zal dit Nederlands zijn)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6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4BE6BC-8B5F-010B-8142-CC869BADC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E14B837-13BC-6997-8046-2C5A840CB04D}"/>
              </a:ext>
            </a:extLst>
          </p:cNvPr>
          <p:cNvSpPr txBox="1"/>
          <p:nvPr/>
        </p:nvSpPr>
        <p:spPr>
          <a:xfrm>
            <a:off x="914400" y="1104900"/>
            <a:ext cx="150108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OPBOUW VRAGENLIJST 2026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BAB4CA03-4B25-90A8-F93B-9CADCCE2C984}"/>
              </a:ext>
            </a:extLst>
          </p:cNvPr>
          <p:cNvSpPr txBox="1"/>
          <p:nvPr/>
        </p:nvSpPr>
        <p:spPr>
          <a:xfrm>
            <a:off x="2019300" y="2315587"/>
            <a:ext cx="14249400" cy="797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De vragenlijst bestaat uit verschillende onderdelen: </a:t>
            </a:r>
          </a:p>
          <a:p>
            <a:endParaRPr lang="nl-NL" sz="3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pPr marL="514350" indent="-514350">
              <a:buAutoNum type="arabicPeriod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Tweejaarlijkse thema’s, in 2026 zijn dat: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Lessen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Onderwijs en begeleiding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BPV: Stage/leerwerkplek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Medezeggenschap </a:t>
            </a:r>
          </a:p>
          <a:p>
            <a:endParaRPr lang="nl-NL" sz="3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2. Jaarlijkse thema’s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Werkagenda/stagepact-vragen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Ondersteuningsbehoefte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Algemene tevredenheid </a:t>
            </a:r>
          </a:p>
          <a:p>
            <a:endParaRPr lang="nl-NL" sz="3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3. Modules (zie andere sheet)  </a:t>
            </a:r>
          </a:p>
          <a:p>
            <a:endParaRPr lang="nl-NL" sz="30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0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4. Eigen vragen (zie andere sheet)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64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55775F-E12E-5DA6-448D-C1AA18F8D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D156C2C-E48F-27AA-B6F0-FE0753858F6C}"/>
              </a:ext>
            </a:extLst>
          </p:cNvPr>
          <p:cNvSpPr txBox="1"/>
          <p:nvPr/>
        </p:nvSpPr>
        <p:spPr>
          <a:xfrm>
            <a:off x="914400" y="1104900"/>
            <a:ext cx="52902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MODULES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C1F33E9-D0A8-7224-C375-4B5145D152D4}"/>
              </a:ext>
            </a:extLst>
          </p:cNvPr>
          <p:cNvSpPr txBox="1"/>
          <p:nvPr/>
        </p:nvSpPr>
        <p:spPr>
          <a:xfrm>
            <a:off x="1752600" y="2476798"/>
            <a:ext cx="14249400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Met de modules peilen we gericht op een aantal thema’s. Wij hebben als school deze thema’s gekozen: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…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…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…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De studentenraad heeft dit thema gekozen: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Naast deze thema’s krijgen studenten nog één random module, die kan over verschillende thema’s gaan: </a:t>
            </a:r>
            <a:r>
              <a:rPr lang="nl-NL" sz="2800" dirty="0">
                <a:solidFill>
                  <a:schemeClr val="accent2"/>
                </a:solidFill>
                <a:latin typeface="Archivo" panose="020B0604020202020204" charset="0"/>
                <a:cs typeface="Archivo" panose="020B0604020202020204" charset="0"/>
              </a:rPr>
              <a:t>sociale veiligheid, positie mbo-studenten, studentparticipatie, geldzaken, studentenhuisvesting, digitalisering, doorstroom, reisafstand opleiding, examens, onderwijstijd en –kwaliteit, welzijn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LLO-studenten krijgen hun eigen module, en geen andere modules. 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53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F4F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81A966-D3F0-AEF9-3C1E-330B8202C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BEC5370-7BCC-8E51-955F-A1211644FF8F}"/>
              </a:ext>
            </a:extLst>
          </p:cNvPr>
          <p:cNvSpPr txBox="1"/>
          <p:nvPr/>
        </p:nvSpPr>
        <p:spPr>
          <a:xfrm>
            <a:off x="914400" y="1104900"/>
            <a:ext cx="79864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>
                <a:solidFill>
                  <a:srgbClr val="0F296D"/>
                </a:solidFill>
                <a:latin typeface="Archivo Expanded Heavy" panose="020B0604020202020204" charset="0"/>
                <a:cs typeface="Archivo Expanded Heavy" panose="020B0604020202020204" charset="0"/>
              </a:rPr>
              <a:t>EIGEN VRAGEN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99CE38B5-F02E-BE00-55CF-AF33068D6F13}"/>
              </a:ext>
            </a:extLst>
          </p:cNvPr>
          <p:cNvSpPr txBox="1"/>
          <p:nvPr/>
        </p:nvSpPr>
        <p:spPr>
          <a:xfrm>
            <a:off x="1752600" y="2476798"/>
            <a:ext cx="142494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3200" dirty="0">
                <a:solidFill>
                  <a:srgbClr val="002060"/>
                </a:solidFill>
                <a:latin typeface="Archivo" panose="020B0604020202020204" charset="0"/>
                <a:cs typeface="Archivo" panose="020B0604020202020204" charset="0"/>
              </a:rPr>
              <a:t>Als school hebben we nog een aantal eigen vragen toegevoegd, dat zijn deze vragen en die komen na de modules: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F296D"/>
                </a:solidFill>
                <a:latin typeface="Archivo" panose="020B0604020202020204" charset="0"/>
                <a:cs typeface="Archivo" panose="020B0604020202020204" charset="0"/>
              </a:rPr>
              <a:t>…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F296D"/>
                </a:solidFill>
                <a:latin typeface="Archivo" panose="020B0604020202020204" charset="0"/>
                <a:cs typeface="Archivo" panose="020B0604020202020204" charset="0"/>
              </a:rPr>
              <a:t>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F296D"/>
                </a:solidFill>
                <a:latin typeface="Archivo" panose="020B0604020202020204" charset="0"/>
                <a:cs typeface="Archivo" panose="020B0604020202020204" charset="0"/>
              </a:rPr>
              <a:t>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rgbClr val="0F296D"/>
                </a:solidFill>
                <a:latin typeface="Archivo" panose="020B0604020202020204" charset="0"/>
                <a:cs typeface="Archivo" panose="020B0604020202020204" charset="0"/>
              </a:rPr>
              <a:t>…</a:t>
            </a: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  <a:p>
            <a:endParaRPr lang="nl-NL" sz="3200" dirty="0">
              <a:solidFill>
                <a:srgbClr val="002060"/>
              </a:solidFill>
              <a:latin typeface="Archivo" panose="020B0604020202020204" charset="0"/>
              <a:cs typeface="Archiv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44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89D1C05521C4CB11AD74D03E9707F" ma:contentTypeVersion="0" ma:contentTypeDescription="Een nieuw document maken." ma:contentTypeScope="" ma:versionID="2d0dbf90ba473da724c072df03ff38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b988c303590e638041b9961911b258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9B0C15-A510-49D3-B838-F8E2DAD47E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072232-6159-428E-AC0A-201D917DDC3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4F11CE6-E3B6-4D64-8502-A00A81168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650</Words>
  <Application>Microsoft Office PowerPoint</Application>
  <PresentationFormat>Aangepast</PresentationFormat>
  <Paragraphs>106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Archivo Semi-Bold</vt:lpstr>
      <vt:lpstr>Archivo Expanded Heavy</vt:lpstr>
      <vt:lpstr>Archivo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Afnamepresentatie JOB-monitor</dc:title>
  <dc:creator>Rosa van de Velde</dc:creator>
  <cp:lastModifiedBy>Rosa van de Velde</cp:lastModifiedBy>
  <cp:revision>2</cp:revision>
  <dcterms:created xsi:type="dcterms:W3CDTF">2006-08-16T00:00:00Z</dcterms:created>
  <dcterms:modified xsi:type="dcterms:W3CDTF">2025-12-08T16:10:13Z</dcterms:modified>
  <dc:identifier>DAG3pURmRZ4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0x01010003289D1C05521C4CB11AD74D03E9707F</vt:lpwstr>
  </property>
</Properties>
</file>